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9" r:id="rId3"/>
    <p:sldId id="257" r:id="rId4"/>
    <p:sldId id="258" r:id="rId5"/>
    <p:sldId id="263" r:id="rId6"/>
    <p:sldId id="265" r:id="rId7"/>
    <p:sldId id="264" r:id="rId8"/>
    <p:sldId id="262" r:id="rId9"/>
    <p:sldId id="259" r:id="rId10"/>
    <p:sldId id="260" r:id="rId11"/>
    <p:sldId id="261" r:id="rId12"/>
    <p:sldId id="267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76B6-8925-495E-B2C0-1F94643F1D11}" type="datetimeFigureOut">
              <a:rPr lang="ru-RU" smtClean="0"/>
              <a:t>08.08.2016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D4110-88C7-4DBB-A5D3-B885B6A168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117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76B6-8925-495E-B2C0-1F94643F1D11}" type="datetimeFigureOut">
              <a:rPr lang="ru-RU" smtClean="0"/>
              <a:t>08.08.2016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D4110-88C7-4DBB-A5D3-B885B6A168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316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76B6-8925-495E-B2C0-1F94643F1D11}" type="datetimeFigureOut">
              <a:rPr lang="ru-RU" smtClean="0"/>
              <a:t>08.08.2016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D4110-88C7-4DBB-A5D3-B885B6A168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474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76B6-8925-495E-B2C0-1F94643F1D11}" type="datetimeFigureOut">
              <a:rPr lang="ru-RU" smtClean="0"/>
              <a:t>08.08.2016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D4110-88C7-4DBB-A5D3-B885B6A168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260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76B6-8925-495E-B2C0-1F94643F1D11}" type="datetimeFigureOut">
              <a:rPr lang="ru-RU" smtClean="0"/>
              <a:t>08.08.2016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D4110-88C7-4DBB-A5D3-B885B6A168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18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76B6-8925-495E-B2C0-1F94643F1D11}" type="datetimeFigureOut">
              <a:rPr lang="ru-RU" smtClean="0"/>
              <a:t>08.08.2016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D4110-88C7-4DBB-A5D3-B885B6A168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926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76B6-8925-495E-B2C0-1F94643F1D11}" type="datetimeFigureOut">
              <a:rPr lang="ru-RU" smtClean="0"/>
              <a:t>08.08.2016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D4110-88C7-4DBB-A5D3-B885B6A168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698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76B6-8925-495E-B2C0-1F94643F1D11}" type="datetimeFigureOut">
              <a:rPr lang="ru-RU" smtClean="0"/>
              <a:t>08.08.2016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D4110-88C7-4DBB-A5D3-B885B6A168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313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76B6-8925-495E-B2C0-1F94643F1D11}" type="datetimeFigureOut">
              <a:rPr lang="ru-RU" smtClean="0"/>
              <a:t>08.08.2016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D4110-88C7-4DBB-A5D3-B885B6A168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787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76B6-8925-495E-B2C0-1F94643F1D11}" type="datetimeFigureOut">
              <a:rPr lang="ru-RU" smtClean="0"/>
              <a:t>08.08.2016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D4110-88C7-4DBB-A5D3-B885B6A168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668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76B6-8925-495E-B2C0-1F94643F1D11}" type="datetimeFigureOut">
              <a:rPr lang="ru-RU" smtClean="0"/>
              <a:t>08.08.2016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D4110-88C7-4DBB-A5D3-B885B6A168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510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A76B6-8925-495E-B2C0-1F94643F1D11}" type="datetimeFigureOut">
              <a:rPr lang="ru-RU" smtClean="0"/>
              <a:t>08.08.2016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D4110-88C7-4DBB-A5D3-B885B6A168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60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pptgeo.3dn.ru/load/shablony_powerpoint/ehkologija/6-2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37328"/>
            <a:ext cx="7772400" cy="351619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Окружающий </a:t>
            </a:r>
            <a:r>
              <a:rPr lang="ru-RU" sz="2400" b="1" dirty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мир</a:t>
            </a:r>
            <a:br>
              <a:rPr lang="ru-RU" sz="2400" b="1" dirty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ru-RU" sz="2400" b="1" dirty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УМК «</a:t>
            </a:r>
            <a:r>
              <a:rPr lang="ru-RU" sz="24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Школа </a:t>
            </a:r>
            <a:r>
              <a:rPr lang="ru-RU" sz="2400" b="1" dirty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России»</a:t>
            </a:r>
            <a:br>
              <a:rPr lang="ru-RU" sz="2400" b="1" dirty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ru-RU" sz="2400" b="1" dirty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 </a:t>
            </a:r>
            <a:r>
              <a:rPr lang="ru-RU" sz="24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класс</a:t>
            </a:r>
            <a:r>
              <a:rPr lang="ru-RU" sz="28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ru-RU" sz="2800" b="1" dirty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/>
            </a:r>
            <a:br>
              <a:rPr lang="ru-RU" sz="2800" b="1" dirty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ru-RU" sz="3600" b="1" dirty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Тест </a:t>
            </a:r>
            <a:r>
              <a:rPr lang="ru-RU" sz="36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</a:t>
            </a:r>
            <a:r>
              <a:rPr lang="ru-RU" sz="3600" b="1" dirty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/>
            </a:r>
            <a:br>
              <a:rPr lang="ru-RU" sz="3600" b="1" dirty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ru-RU" sz="3600" b="1" dirty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Город и </a:t>
            </a:r>
            <a:r>
              <a:rPr lang="ru-RU" sz="36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село</a:t>
            </a:r>
            <a:r>
              <a:rPr lang="ru-RU" sz="3600" b="1" dirty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/>
            </a:r>
            <a:br>
              <a:rPr lang="ru-RU" sz="3600" b="1" dirty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ru-RU" sz="3600" b="1" dirty="0">
                <a:solidFill>
                  <a:schemeClr val="bg1"/>
                </a:solidFill>
                <a:cs typeface="Aharoni" panose="02010803020104030203" pitchFamily="2" charset="-79"/>
              </a:rPr>
              <a:t/>
            </a:r>
            <a:br>
              <a:rPr lang="ru-RU" sz="3600" b="1" dirty="0">
                <a:solidFill>
                  <a:schemeClr val="bg1"/>
                </a:solidFill>
                <a:cs typeface="Aharoni" panose="02010803020104030203" pitchFamily="2" charset="-79"/>
              </a:rPr>
            </a:br>
            <a:endParaRPr lang="ru-RU" sz="3600" b="1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3518" y="4590854"/>
            <a:ext cx="6495068" cy="2187018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</a:rPr>
              <a:t>Автор материала: Шабанова Марина Геннадьевна,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1 квалификационная категория,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учитель начальных классов 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МБОУ </a:t>
            </a:r>
            <a:r>
              <a:rPr lang="ru-RU" b="1" dirty="0" err="1" smtClean="0">
                <a:solidFill>
                  <a:srgbClr val="002060"/>
                </a:solidFill>
              </a:rPr>
              <a:t>Сарасинская</a:t>
            </a:r>
            <a:r>
              <a:rPr lang="ru-RU" b="1" dirty="0" smtClean="0">
                <a:solidFill>
                  <a:srgbClr val="002060"/>
                </a:solidFill>
              </a:rPr>
              <a:t> СОШ 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Алтайского района Алтайского края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с. </a:t>
            </a:r>
            <a:r>
              <a:rPr lang="ru-RU" b="1" dirty="0" err="1" smtClean="0">
                <a:solidFill>
                  <a:srgbClr val="002060"/>
                </a:solidFill>
              </a:rPr>
              <a:t>Сараса</a:t>
            </a:r>
            <a:r>
              <a:rPr lang="ru-RU" b="1" dirty="0" smtClean="0">
                <a:solidFill>
                  <a:srgbClr val="002060"/>
                </a:solidFill>
              </a:rPr>
              <a:t>, 2016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947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28650" y="904973"/>
            <a:ext cx="7886700" cy="78571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>
                <a:latin typeface="Arial Black" panose="020B0A04020102020204" pitchFamily="34" charset="0"/>
              </a:rPr>
              <a:t>Самооценка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4000" b="1" dirty="0"/>
              <a:t>Задания уровня А оцениваются 1 баллом.</a:t>
            </a:r>
            <a:endParaRPr lang="ru-RU" sz="4000" dirty="0"/>
          </a:p>
          <a:p>
            <a:pPr lvl="0"/>
            <a:r>
              <a:rPr lang="ru-RU" sz="4000" b="1" dirty="0"/>
              <a:t>Задания уровня В – 2 баллами,</a:t>
            </a:r>
            <a:endParaRPr lang="ru-RU" sz="4000" dirty="0"/>
          </a:p>
          <a:p>
            <a:pPr lvl="0"/>
            <a:r>
              <a:rPr lang="ru-RU" sz="4000" b="1" dirty="0"/>
              <a:t>Задания уровня С - 3 баллами (может быть как один, так и несколько ответов).</a:t>
            </a:r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418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97963" y="1825625"/>
            <a:ext cx="8861196" cy="4351338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ru-RU" sz="4000" b="1" dirty="0">
                <a:latin typeface="Arial Black" panose="020B0A04020102020204" pitchFamily="34" charset="0"/>
              </a:rPr>
              <a:t>80-100% от максимальной суммы баллов – оценка «5»,</a:t>
            </a:r>
          </a:p>
          <a:p>
            <a:pPr>
              <a:buFont typeface="Arial" charset="0"/>
              <a:buChar char="•"/>
              <a:defRPr/>
            </a:pPr>
            <a:r>
              <a:rPr lang="ru-RU" sz="4000" b="1" dirty="0">
                <a:latin typeface="Arial Black" panose="020B0A04020102020204" pitchFamily="34" charset="0"/>
              </a:rPr>
              <a:t>60-80% - оценка «4»,</a:t>
            </a:r>
          </a:p>
          <a:p>
            <a:pPr>
              <a:buFont typeface="Arial" charset="0"/>
              <a:buChar char="•"/>
              <a:defRPr/>
            </a:pPr>
            <a:r>
              <a:rPr lang="ru-RU" sz="4000" b="1" dirty="0">
                <a:latin typeface="Arial Black" panose="020B0A04020102020204" pitchFamily="34" charset="0"/>
              </a:rPr>
              <a:t>40-60% - оценка «3»,</a:t>
            </a:r>
          </a:p>
          <a:p>
            <a:pPr>
              <a:buFont typeface="Arial" charset="0"/>
              <a:buChar char="•"/>
              <a:defRPr/>
            </a:pPr>
            <a:r>
              <a:rPr lang="ru-RU" sz="4000" b="1" dirty="0">
                <a:latin typeface="Arial Black" panose="020B0A04020102020204" pitchFamily="34" charset="0"/>
              </a:rPr>
              <a:t>0-40% - оценка </a:t>
            </a:r>
            <a:r>
              <a:rPr lang="ru-RU" sz="4000" b="1" dirty="0"/>
              <a:t>«</a:t>
            </a:r>
            <a:r>
              <a:rPr lang="ru-RU" sz="4000" b="1" dirty="0">
                <a:latin typeface="Arial Black" panose="020B0A04020102020204" pitchFamily="34" charset="0"/>
              </a:rPr>
              <a:t>2»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529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Arial Black" panose="020B0A04020102020204" pitchFamily="34" charset="0"/>
              </a:rPr>
              <a:t>Используемые источники: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defRPr/>
            </a:pPr>
            <a:r>
              <a:rPr lang="ru-RU" b="1" dirty="0">
                <a:latin typeface="Arial Black" panose="020B0A04020102020204" pitchFamily="34" charset="0"/>
              </a:rPr>
              <a:t>«Окружающий мир», 2 класс, КИМ, Москва, «ВАКО», 2014</a:t>
            </a:r>
          </a:p>
          <a:p>
            <a:pPr algn="just">
              <a:defRPr/>
            </a:pPr>
            <a:r>
              <a:rPr lang="ru-RU" b="1" dirty="0">
                <a:latin typeface="Arial Black" panose="020B0A04020102020204" pitchFamily="34" charset="0"/>
              </a:rPr>
              <a:t>«Окружающий мир. </a:t>
            </a:r>
            <a:r>
              <a:rPr lang="ru-RU" b="1" dirty="0" err="1">
                <a:latin typeface="Arial Black" panose="020B0A04020102020204" pitchFamily="34" charset="0"/>
              </a:rPr>
              <a:t>Разноуровневые</a:t>
            </a:r>
            <a:r>
              <a:rPr lang="ru-RU" b="1" dirty="0">
                <a:latin typeface="Arial Black" panose="020B0A04020102020204" pitchFamily="34" charset="0"/>
              </a:rPr>
              <a:t> задания», 2 класс, Москва, «ВАКО», 2014</a:t>
            </a:r>
          </a:p>
          <a:p>
            <a:pPr algn="just">
              <a:defRPr/>
            </a:pPr>
            <a:r>
              <a:rPr lang="ru-RU" b="1" dirty="0">
                <a:latin typeface="Arial Black" panose="020B0A04020102020204" pitchFamily="34" charset="0"/>
              </a:rPr>
              <a:t>Максимова Т.Н. «Поурочные разработки по курсу окружающий мир» к УМК </a:t>
            </a:r>
            <a:r>
              <a:rPr lang="ru-RU" b="1" dirty="0" err="1">
                <a:latin typeface="Arial Black" panose="020B0A04020102020204" pitchFamily="34" charset="0"/>
              </a:rPr>
              <a:t>А.А.Плешакова</a:t>
            </a:r>
            <a:r>
              <a:rPr lang="ru-RU" b="1" dirty="0">
                <a:latin typeface="Arial Black" panose="020B0A04020102020204" pitchFamily="34" charset="0"/>
              </a:rPr>
              <a:t> («Школа России»), Москва, «ВАКО», 2014</a:t>
            </a:r>
          </a:p>
          <a:p>
            <a:pPr algn="just">
              <a:defRPr/>
            </a:pPr>
            <a:r>
              <a:rPr lang="ru-RU" b="1" dirty="0">
                <a:latin typeface="Arial Black" panose="020B0A04020102020204" pitchFamily="34" charset="0"/>
              </a:rPr>
              <a:t>Плешаков А.А., </a:t>
            </a:r>
            <a:r>
              <a:rPr lang="ru-RU" b="1" dirty="0" err="1">
                <a:latin typeface="Arial Black" panose="020B0A04020102020204" pitchFamily="34" charset="0"/>
              </a:rPr>
              <a:t>Крючкова</a:t>
            </a:r>
            <a:r>
              <a:rPr lang="ru-RU" b="1" dirty="0">
                <a:latin typeface="Arial Black" panose="020B0A04020102020204" pitchFamily="34" charset="0"/>
              </a:rPr>
              <a:t> Е.А. «Окружающий мир» 2класс, ч.1, Москва «Просвещение»</a:t>
            </a:r>
          </a:p>
          <a:p>
            <a:pPr algn="just">
              <a:defRPr/>
            </a:pPr>
            <a:r>
              <a:rPr lang="ru-RU" b="1" dirty="0">
                <a:latin typeface="Arial Black" panose="020B0A04020102020204" pitchFamily="34" charset="0"/>
              </a:rPr>
              <a:t>Шаблон -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79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Arial Black" panose="020B0A04020102020204" pitchFamily="34" charset="0"/>
              </a:rPr>
              <a:t>Используемые источники: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839126"/>
          </a:xfrm>
        </p:spPr>
        <p:txBody>
          <a:bodyPr>
            <a:normAutofit fontScale="92500" lnSpcReduction="20000"/>
          </a:bodyPr>
          <a:lstStyle/>
          <a:p>
            <a:pPr algn="just">
              <a:defRPr/>
            </a:pPr>
            <a:r>
              <a:rPr lang="ru-RU" b="1" dirty="0">
                <a:latin typeface="Arial Black" panose="020B0A04020102020204" pitchFamily="34" charset="0"/>
              </a:rPr>
              <a:t>«Окружающий мир», 2 класс, КИМ, Москва, «ВАКО», 2014</a:t>
            </a:r>
          </a:p>
          <a:p>
            <a:pPr algn="just">
              <a:defRPr/>
            </a:pPr>
            <a:r>
              <a:rPr lang="ru-RU" b="1" dirty="0">
                <a:latin typeface="Arial Black" panose="020B0A04020102020204" pitchFamily="34" charset="0"/>
              </a:rPr>
              <a:t>«Окружающий мир. </a:t>
            </a:r>
            <a:r>
              <a:rPr lang="ru-RU" b="1" dirty="0" err="1">
                <a:latin typeface="Arial Black" panose="020B0A04020102020204" pitchFamily="34" charset="0"/>
              </a:rPr>
              <a:t>Разноуровневые</a:t>
            </a:r>
            <a:r>
              <a:rPr lang="ru-RU" b="1" dirty="0">
                <a:latin typeface="Arial Black" panose="020B0A04020102020204" pitchFamily="34" charset="0"/>
              </a:rPr>
              <a:t> задания», 2 класс, Москва, «ВАКО», 2014</a:t>
            </a:r>
          </a:p>
          <a:p>
            <a:pPr algn="just">
              <a:defRPr/>
            </a:pPr>
            <a:r>
              <a:rPr lang="ru-RU" b="1" dirty="0">
                <a:latin typeface="Arial Black" panose="020B0A04020102020204" pitchFamily="34" charset="0"/>
              </a:rPr>
              <a:t>Максимова Т.Н. «Поурочные разработки по курсу окружающий мир» к УМК </a:t>
            </a:r>
            <a:r>
              <a:rPr lang="ru-RU" b="1" dirty="0" err="1">
                <a:latin typeface="Arial Black" panose="020B0A04020102020204" pitchFamily="34" charset="0"/>
              </a:rPr>
              <a:t>А.А.Плешакова</a:t>
            </a:r>
            <a:r>
              <a:rPr lang="ru-RU" b="1" dirty="0">
                <a:latin typeface="Arial Black" panose="020B0A04020102020204" pitchFamily="34" charset="0"/>
              </a:rPr>
              <a:t> («Школа России»), Москва, «ВАКО», 2014</a:t>
            </a:r>
          </a:p>
          <a:p>
            <a:pPr algn="just">
              <a:defRPr/>
            </a:pPr>
            <a:r>
              <a:rPr lang="ru-RU" b="1" dirty="0">
                <a:latin typeface="Arial Black" panose="020B0A04020102020204" pitchFamily="34" charset="0"/>
              </a:rPr>
              <a:t>Плешаков А.А., </a:t>
            </a:r>
            <a:r>
              <a:rPr lang="ru-RU" b="1" dirty="0" err="1">
                <a:latin typeface="Arial Black" panose="020B0A04020102020204" pitchFamily="34" charset="0"/>
              </a:rPr>
              <a:t>Крючкова</a:t>
            </a:r>
            <a:r>
              <a:rPr lang="ru-RU" b="1" dirty="0">
                <a:latin typeface="Arial Black" panose="020B0A04020102020204" pitchFamily="34" charset="0"/>
              </a:rPr>
              <a:t> Е.А. «Окружающий мир» 2класс, ч.1, Москва «Просвещение»</a:t>
            </a:r>
          </a:p>
          <a:p>
            <a:pPr>
              <a:defRPr/>
            </a:pPr>
            <a:r>
              <a:rPr lang="ru-RU" b="1" dirty="0">
                <a:latin typeface="Arial Black" panose="020B0A04020102020204" pitchFamily="34" charset="0"/>
              </a:rPr>
              <a:t>Шаблон </a:t>
            </a:r>
            <a:r>
              <a:rPr lang="ru-RU" b="1" dirty="0" smtClean="0">
                <a:latin typeface="Arial Black" panose="020B0A04020102020204" pitchFamily="34" charset="0"/>
              </a:rPr>
              <a:t>- </a:t>
            </a:r>
            <a:r>
              <a:rPr lang="en-US" b="1" dirty="0">
                <a:latin typeface="Arial Black" panose="020B0A04020102020204" pitchFamily="34" charset="0"/>
                <a:hlinkClick r:id="rId3"/>
              </a:rPr>
              <a:t>http://</a:t>
            </a:r>
            <a:r>
              <a:rPr lang="en-US" b="1" dirty="0" smtClean="0">
                <a:latin typeface="Arial Black" panose="020B0A04020102020204" pitchFamily="34" charset="0"/>
                <a:hlinkClick r:id="rId3"/>
              </a:rPr>
              <a:t>pptgeo.3dn.ru/load/shablony_powerpoint/ehkologija/6-2</a:t>
            </a:r>
            <a:r>
              <a:rPr lang="ru-RU" b="1" dirty="0" smtClean="0">
                <a:latin typeface="Arial Black" panose="020B0A04020102020204" pitchFamily="34" charset="0"/>
              </a:rPr>
              <a:t> 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00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442301" y="697584"/>
            <a:ext cx="7503736" cy="1875934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Arial Black" panose="020B0A04020102020204" pitchFamily="34" charset="0"/>
              </a:rPr>
              <a:t>А1. Найди неверное высказывание.</a:t>
            </a:r>
            <a:br>
              <a:rPr lang="ru-RU" sz="4000" b="1" dirty="0">
                <a:latin typeface="Arial Black" panose="020B0A04020102020204" pitchFamily="34" charset="0"/>
              </a:rPr>
            </a:br>
            <a:endParaRPr lang="ru-RU" sz="4000" b="1" dirty="0">
              <a:latin typeface="Arial Black" panose="020B0A04020102020204" pitchFamily="34" charset="0"/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3431356" y="2168166"/>
            <a:ext cx="5079231" cy="3921486"/>
          </a:xfrm>
        </p:spPr>
        <p:txBody>
          <a:bodyPr/>
          <a:lstStyle/>
          <a:p>
            <a:pPr lvl="0"/>
            <a:r>
              <a:rPr lang="ru-RU" b="1" dirty="0" smtClean="0">
                <a:latin typeface="Arial Black" panose="020B0A04020102020204" pitchFamily="34" charset="0"/>
              </a:rPr>
              <a:t>1) В </a:t>
            </a:r>
            <a:r>
              <a:rPr lang="ru-RU" b="1" dirty="0">
                <a:latin typeface="Arial Black" panose="020B0A04020102020204" pitchFamily="34" charset="0"/>
              </a:rPr>
              <a:t>городе есть фабрики и заводы.</a:t>
            </a:r>
          </a:p>
          <a:p>
            <a:pPr lvl="0"/>
            <a:r>
              <a:rPr lang="ru-RU" b="1" dirty="0" smtClean="0">
                <a:latin typeface="Arial Black" panose="020B0A04020102020204" pitchFamily="34" charset="0"/>
              </a:rPr>
              <a:t>2) В </a:t>
            </a:r>
            <a:r>
              <a:rPr lang="ru-RU" b="1" dirty="0">
                <a:latin typeface="Arial Black" panose="020B0A04020102020204" pitchFamily="34" charset="0"/>
              </a:rPr>
              <a:t>городе дороги асфальтированные.</a:t>
            </a:r>
          </a:p>
          <a:p>
            <a:pPr lvl="0"/>
            <a:r>
              <a:rPr lang="ru-RU" b="1" dirty="0" smtClean="0">
                <a:latin typeface="Arial Black" panose="020B0A04020102020204" pitchFamily="34" charset="0"/>
              </a:rPr>
              <a:t>3) В </a:t>
            </a:r>
            <a:r>
              <a:rPr lang="ru-RU" b="1" dirty="0">
                <a:latin typeface="Arial Black" panose="020B0A04020102020204" pitchFamily="34" charset="0"/>
              </a:rPr>
              <a:t>селе нет больниц.</a:t>
            </a:r>
          </a:p>
          <a:p>
            <a:pPr lvl="0"/>
            <a:r>
              <a:rPr lang="ru-RU" b="1" dirty="0" smtClean="0">
                <a:latin typeface="Arial Black" panose="020B0A04020102020204" pitchFamily="34" charset="0"/>
              </a:rPr>
              <a:t>4) В </a:t>
            </a:r>
            <a:r>
              <a:rPr lang="ru-RU" b="1" dirty="0">
                <a:latin typeface="Arial Black" panose="020B0A04020102020204" pitchFamily="34" charset="0"/>
              </a:rPr>
              <a:t>городе дома многоэтажные.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920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988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696824" y="980388"/>
            <a:ext cx="6818525" cy="172510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Arial Black" panose="020B0A04020102020204" pitchFamily="34" charset="0"/>
              </a:rPr>
              <a:t>А2. Какого транспорта нет в селе?</a:t>
            </a:r>
            <a:br>
              <a:rPr lang="ru-RU" b="1" dirty="0">
                <a:latin typeface="Arial Black" panose="020B0A04020102020204" pitchFamily="34" charset="0"/>
              </a:rPr>
            </a:b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553904" y="2856318"/>
            <a:ext cx="4961445" cy="3320643"/>
          </a:xfrm>
        </p:spPr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Автобусов</a:t>
            </a:r>
            <a:endParaRPr lang="ru-RU" sz="20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Трамваев</a:t>
            </a:r>
            <a:endParaRPr lang="ru-RU" sz="20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Автомобилей</a:t>
            </a:r>
            <a:endParaRPr lang="ru-RU" sz="2000" b="1" dirty="0" smtClean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Лошадей</a:t>
            </a:r>
            <a:endParaRPr lang="ru-RU" sz="2000" b="1" dirty="0" smtClean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081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630836" y="365126"/>
            <a:ext cx="6884513" cy="2180111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А4. Чем занимаются горожане?</a:t>
            </a:r>
            <a:br>
              <a:rPr lang="ru-RU" sz="40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000" b="1" dirty="0">
              <a:latin typeface="Arial Black" panose="020B0A04020102020204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459636" y="2337847"/>
            <a:ext cx="5055713" cy="3839116"/>
          </a:xfrm>
        </p:spPr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Пасут </a:t>
            </a: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стада</a:t>
            </a:r>
            <a:endParaRPr lang="ru-RU" sz="20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Строят дороги</a:t>
            </a:r>
            <a:endParaRPr lang="ru-RU" sz="20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Пашут землю</a:t>
            </a:r>
            <a:endParaRPr lang="ru-RU" sz="20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Заготавливают сено</a:t>
            </a:r>
            <a:endParaRPr lang="ru-RU" sz="20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750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87018" y="603315"/>
            <a:ext cx="6328331" cy="1649690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latin typeface="Arial Black" panose="020B0A04020102020204" pitchFamily="34" charset="0"/>
                <a:cs typeface="Aharoni" panose="02010803020104030203" pitchFamily="2" charset="-79"/>
              </a:rPr>
              <a:t>В1. Кто работает в городе?</a:t>
            </a:r>
            <a:br>
              <a:rPr lang="ru-RU" sz="4000" b="1" dirty="0">
                <a:latin typeface="Arial Black" panose="020B0A04020102020204" pitchFamily="34" charset="0"/>
                <a:cs typeface="Aharoni" panose="02010803020104030203" pitchFamily="2" charset="-79"/>
              </a:rPr>
            </a:br>
            <a:endParaRPr lang="ru-RU" sz="40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591612" y="2253005"/>
            <a:ext cx="4923738" cy="3923957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1) Агроном</a:t>
            </a:r>
          </a:p>
          <a:p>
            <a:pPr marL="0" indent="0">
              <a:buNone/>
            </a:pPr>
            <a:r>
              <a:rPr lang="ru-RU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2) Доярка</a:t>
            </a:r>
          </a:p>
          <a:p>
            <a:pPr marL="0" indent="0">
              <a:buNone/>
            </a:pPr>
            <a:r>
              <a:rPr lang="ru-RU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3) Сталевар</a:t>
            </a:r>
          </a:p>
          <a:p>
            <a:pPr marL="0" indent="0">
              <a:buNone/>
            </a:pPr>
            <a:r>
              <a:rPr lang="ru-RU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4</a:t>
            </a:r>
            <a:r>
              <a:rPr lang="ru-RU" b="1" dirty="0">
                <a:latin typeface="Arial Black" panose="020B0A04020102020204" pitchFamily="34" charset="0"/>
                <a:cs typeface="Aharoni" panose="02010803020104030203" pitchFamily="2" charset="-79"/>
              </a:rPr>
              <a:t>) Пастух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442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819372" y="365126"/>
            <a:ext cx="6695977" cy="2293233"/>
          </a:xfrm>
        </p:spPr>
        <p:txBody>
          <a:bodyPr>
            <a:normAutofit/>
          </a:bodyPr>
          <a:lstStyle/>
          <a:p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В2. Кто работает в селе?</a:t>
            </a:r>
            <a:r>
              <a:rPr lang="ru-RU" sz="3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553904" y="2545237"/>
            <a:ext cx="4961445" cy="3405482"/>
          </a:xfrm>
        </p:spPr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Программист</a:t>
            </a:r>
            <a:endParaRPr lang="ru-RU" sz="20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Инженер</a:t>
            </a:r>
            <a:endParaRPr lang="ru-RU" sz="20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Конструктор</a:t>
            </a:r>
            <a:endParaRPr lang="ru-RU" sz="20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Телятница</a:t>
            </a:r>
            <a:endParaRPr lang="ru-RU" sz="20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6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922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27142" y="365126"/>
            <a:ext cx="6988208" cy="209527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В3. Какой продукт </a:t>
            </a:r>
            <a:r>
              <a:rPr lang="ru-RU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u="sng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</a:t>
            </a:r>
            <a:r>
              <a:rPr lang="ru-RU" u="sng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производят</a:t>
            </a: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селе?</a:t>
            </a: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940404" y="2714919"/>
            <a:ext cx="4574946" cy="3462043"/>
          </a:xfrm>
        </p:spPr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Молоко</a:t>
            </a:r>
            <a:endParaRPr lang="ru-RU" sz="20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Зерно</a:t>
            </a:r>
            <a:endParaRPr lang="ru-RU" sz="20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Шоколад</a:t>
            </a:r>
            <a:endParaRPr lang="ru-RU" sz="20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Мясо</a:t>
            </a:r>
            <a:endParaRPr lang="ru-RU" sz="20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562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696825" y="744718"/>
            <a:ext cx="6818524" cy="198905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С1.  Какие профессии нужны и в городе, и в селе?</a:t>
            </a:r>
            <a:r>
              <a:rPr lang="ru-RU" sz="3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808429" y="2818613"/>
            <a:ext cx="4706920" cy="3358349"/>
          </a:xfrm>
        </p:spPr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Учитель</a:t>
            </a:r>
            <a:endParaRPr lang="ru-RU" sz="20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Врач</a:t>
            </a:r>
            <a:endParaRPr lang="ru-RU" sz="20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Продавец</a:t>
            </a:r>
            <a:endParaRPr lang="ru-RU" sz="20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Агроном </a:t>
            </a:r>
            <a:endParaRPr lang="ru-RU" sz="20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813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31596" y="848412"/>
            <a:ext cx="7883754" cy="84227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Arial Black" panose="020B0A04020102020204" pitchFamily="34" charset="0"/>
              </a:rPr>
              <a:t>Ключ к тесту</a:t>
            </a:r>
            <a:r>
              <a:rPr lang="ru-RU" sz="3600" b="1" dirty="0">
                <a:solidFill>
                  <a:srgbClr val="A5A5A5">
                    <a:lumMod val="40000"/>
                    <a:lumOff val="60000"/>
                  </a:srgbClr>
                </a:solidFill>
              </a:rPr>
              <a:t/>
            </a:r>
            <a:br>
              <a:rPr lang="ru-RU" sz="3600" b="1" dirty="0">
                <a:solidFill>
                  <a:srgbClr val="A5A5A5">
                    <a:lumMod val="40000"/>
                    <a:lumOff val="60000"/>
                  </a:srgbClr>
                </a:solidFill>
              </a:rPr>
            </a:b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0855654"/>
              </p:ext>
            </p:extLst>
          </p:nvPr>
        </p:nvGraphicFramePr>
        <p:xfrm>
          <a:off x="628650" y="1825623"/>
          <a:ext cx="7886704" cy="3942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5838"/>
                <a:gridCol w="985838"/>
                <a:gridCol w="985838"/>
                <a:gridCol w="985838"/>
                <a:gridCol w="985838"/>
                <a:gridCol w="985838"/>
                <a:gridCol w="985838"/>
                <a:gridCol w="985838"/>
              </a:tblGrid>
              <a:tr h="1382615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А1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А2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А3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А4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В1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В2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В3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С1</a:t>
                      </a:r>
                      <a:endParaRPr lang="ru-RU" sz="5400" b="1" dirty="0"/>
                    </a:p>
                  </a:txBody>
                  <a:tcPr/>
                </a:tc>
              </a:tr>
              <a:tr h="1382615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2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3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3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2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3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4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3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1,2,3</a:t>
                      </a:r>
                      <a:endParaRPr lang="ru-RU" sz="5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122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388</Words>
  <Application>Microsoft Office PowerPoint</Application>
  <PresentationFormat>Экран (4:3)</PresentationFormat>
  <Paragraphs>80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Aharoni</vt:lpstr>
      <vt:lpstr>Arial</vt:lpstr>
      <vt:lpstr>Arial Black</vt:lpstr>
      <vt:lpstr>Calibri</vt:lpstr>
      <vt:lpstr>Calibri Light</vt:lpstr>
      <vt:lpstr>Times New Roman</vt:lpstr>
      <vt:lpstr>Тема Office</vt:lpstr>
      <vt:lpstr>Окружающий мир УМК «Школа России» 2 класс  Тест 2 Город и село  </vt:lpstr>
      <vt:lpstr>А1. Найди неверное высказывание. </vt:lpstr>
      <vt:lpstr>А2. Какого транспорта нет в селе? </vt:lpstr>
      <vt:lpstr>А4. Чем занимаются горожане? </vt:lpstr>
      <vt:lpstr>В1. Кто работает в городе? </vt:lpstr>
      <vt:lpstr>В2. Кто работает в селе? </vt:lpstr>
      <vt:lpstr>В3. Какой продукт  не производят в селе? </vt:lpstr>
      <vt:lpstr>С1.  Какие профессии нужны и в городе, и в селе? </vt:lpstr>
      <vt:lpstr>Ключ к тесту </vt:lpstr>
      <vt:lpstr>Самооценка </vt:lpstr>
      <vt:lpstr>Презентация PowerPoint</vt:lpstr>
      <vt:lpstr>Используемые источники:</vt:lpstr>
      <vt:lpstr>Используемые источники: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18</cp:revision>
  <dcterms:created xsi:type="dcterms:W3CDTF">2016-08-08T01:26:35Z</dcterms:created>
  <dcterms:modified xsi:type="dcterms:W3CDTF">2016-08-08T07:25:19Z</dcterms:modified>
</cp:coreProperties>
</file>