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5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Природа\Priro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5085184"/>
            <a:ext cx="4907009" cy="965969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6304384"/>
            <a:ext cx="4572000" cy="55361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90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6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Природа\Prirod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339975" y="115888"/>
            <a:ext cx="65532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339975" y="1125538"/>
            <a:ext cx="655320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107950" y="656907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1400">
                <a:solidFill>
                  <a:srgbClr val="C3D69B"/>
                </a:solidFill>
                <a:latin typeface="Ariston" panose="03000400000000000000" pitchFamily="66" charset="0"/>
              </a:rPr>
              <a:t>ProPowerPoint.Ru</a:t>
            </a:r>
            <a:endParaRPr lang="ru-RU" sz="1400">
              <a:solidFill>
                <a:srgbClr val="C3D69B"/>
              </a:solidFill>
              <a:latin typeface="Ariston" panose="03000400000000000000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843808" y="260649"/>
            <a:ext cx="6300192" cy="2808312"/>
          </a:xfrm>
        </p:spPr>
        <p:txBody>
          <a:bodyPr/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Окружающий мир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УМК «Школа России»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 класс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Тест 2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Природа и рукотворный мир.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Наше отношение к миру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293096"/>
            <a:ext cx="4572000" cy="2564905"/>
          </a:xfrm>
        </p:spPr>
        <p:txBody>
          <a:bodyPr rtlCol="0">
            <a:normAutofit fontScale="85000" lnSpcReduction="10000"/>
          </a:bodyPr>
          <a:lstStyle/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Автор материала: Шабанова Марина Геннадьевна,</a:t>
            </a:r>
          </a:p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1 квалификационная категория,</a:t>
            </a:r>
          </a:p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учитель начальных классов </a:t>
            </a:r>
          </a:p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МБОУ </a:t>
            </a:r>
            <a:r>
              <a:rPr lang="ru-RU" sz="2600" b="1" dirty="0" err="1">
                <a:solidFill>
                  <a:schemeClr val="accent6">
                    <a:lumMod val="75000"/>
                  </a:schemeClr>
                </a:solidFill>
              </a:rPr>
              <a:t>Сарасинская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 СОШ </a:t>
            </a:r>
          </a:p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Алтайского района Алтайского края </a:t>
            </a:r>
          </a:p>
          <a:p>
            <a:pPr algn="ctr"/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с. </a:t>
            </a:r>
            <a:r>
              <a:rPr lang="ru-RU" sz="2600" b="1" dirty="0" err="1">
                <a:solidFill>
                  <a:schemeClr val="accent6">
                    <a:lumMod val="75000"/>
                  </a:schemeClr>
                </a:solidFill>
              </a:rPr>
              <a:t>Сараса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, 2016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115888"/>
            <a:ext cx="6553200" cy="1224880"/>
          </a:xfrm>
        </p:spPr>
        <p:txBody>
          <a:bodyPr/>
          <a:lstStyle/>
          <a:p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Самооценка</a:t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Задания уровня А оцениваются 1 баллом.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Задания уровня В – 2 баллами,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Задания уровня С - 3 баллами (может быть как один, так и несколько ответов).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53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80-100% от максимальной суммы баллов – оценка «5»,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60-80% - оценка «4»,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40-60% - оценка «3»,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0-40% - оценка «2»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133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6198" y="116632"/>
            <a:ext cx="6553200" cy="1296888"/>
          </a:xfrm>
        </p:spPr>
        <p:txBody>
          <a:bodyPr/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Используемые источники: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975" y="1628800"/>
            <a:ext cx="6553200" cy="4968850"/>
          </a:xfrm>
        </p:spPr>
        <p:txBody>
          <a:bodyPr/>
          <a:lstStyle/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«Окружающий мир», 2 класс,</a:t>
            </a:r>
            <a:r>
              <a:rPr lang="ru-RU" sz="2600" b="1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КИМ, Москва, «ВАКО», 2014</a:t>
            </a:r>
          </a:p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«Окружающий мир.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Разноуровневые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задания», 2 класс, Москва, «ВАКО», 2014</a:t>
            </a:r>
          </a:p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Максимова Т.Н. «Поурочные разработки по курсу окружающий мир» к УМК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А.А.Плешакова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(«Школа России»), Москва, «ВАКО», 2014</a:t>
            </a:r>
          </a:p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Плешаков А.А.,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Крючкова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Е.А. «Окружающий мир» 2класс, ч.1, Москва «Просвещение»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Шаблон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-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http://propowerpoint.ru/priroda-shablon-dlya-prezentacij/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0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115888"/>
            <a:ext cx="6553200" cy="180094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Что такое природа?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975" y="1916832"/>
            <a:ext cx="6553200" cy="4680818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Всё, что окружает человека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живые существа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Всё, что окружает человека и сделано его руками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Всё, что сделано руками человека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03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115888"/>
            <a:ext cx="6553200" cy="194496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Что такое рукотворный мир?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975" y="2060848"/>
            <a:ext cx="6553200" cy="4536802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Всё, что сделано руками человека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Всё, что мы видим вокруг себя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предметы, до которых мы можем дотронуться рукой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неживые предметы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01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115888"/>
            <a:ext cx="6553200" cy="331311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Что из перечисленного относится к природе?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975" y="3573016"/>
            <a:ext cx="6553200" cy="3024634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Бумага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Берёза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Дубовый стол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Карандаш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54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115888"/>
            <a:ext cx="6553200" cy="2305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Укажи предмет рукотворного мира.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975" y="2780928"/>
            <a:ext cx="6553200" cy="5472112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Вода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Рыбка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Аквариум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Улитка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35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115888"/>
            <a:ext cx="6553200" cy="288106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Представь, что ты взял в библиотеке книгу и, придя домой, заметил, что одна страница порвана. Как ты поступишь?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2752627"/>
            <a:ext cx="6768752" cy="5716437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Прочитаю книгу и верну в библиотеку – это же не я порвал</a:t>
            </a: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буду возвращать книгу, покажу порванную страницу библиотекарю и скажу, что это не я порвал</a:t>
            </a: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Оставлю книгу себе – всё равно она порвана</a:t>
            </a: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Подклею порванную страницу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32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115888"/>
            <a:ext cx="6553200" cy="41772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Чьё отношение к окружающему миру можно назвать добрым, внимательным?</a:t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Старушка попросила Таню помочь ей перейти дорогу, но девочка сказала, что очень торопится.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Витя увидел котёнка, который не мог слезть с дерева, и побежал за папой, чтобы вместе с ним помочь котёнку.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Антону очень нравятся бабочки, поэтому сегодня он отправился на луг с сачком и наловил их много-много.</a:t>
            </a:r>
            <a:r>
              <a:rPr lang="ru-RU" sz="36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7" y="3933056"/>
            <a:ext cx="6049367" cy="2664594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Тани и Вити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Вити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Антона и Вити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Тани и Антона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85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115888"/>
            <a:ext cx="6553200" cy="1656928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Найди ошибки.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975" y="1916832"/>
            <a:ext cx="6553200" cy="4680818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Облако, ромашка, дятел, муравей – объекты природы</a:t>
            </a: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Ручей, фонарь, кружка, кленовый лист – предметы рукотворного мира</a:t>
            </a: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Ботинки, автомобиль, ваза для цветов, конфеты – предметы рукотворного мира</a:t>
            </a: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Пшеница, земля, хлеб, комбайн – объекты природы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019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115888"/>
            <a:ext cx="6553200" cy="1080864"/>
          </a:xfrm>
        </p:spPr>
        <p:txBody>
          <a:bodyPr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Ключ к тесту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891487"/>
              </p:ext>
            </p:extLst>
          </p:nvPr>
        </p:nvGraphicFramePr>
        <p:xfrm>
          <a:off x="2339975" y="1628800"/>
          <a:ext cx="6553197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183620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А1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А2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А3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А4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В1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В2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С1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83620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2,4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434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Priroda</Template>
  <TotalTime>17</TotalTime>
  <Words>416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Arial</vt:lpstr>
      <vt:lpstr>Ariston</vt:lpstr>
      <vt:lpstr>Тема Office</vt:lpstr>
      <vt:lpstr>Окружающий мир УМК «Школа России» 2 класс  Тест 2 Природа и рукотворный мир. Наше отношение к миру </vt:lpstr>
      <vt:lpstr>А1. Что такое природа? </vt:lpstr>
      <vt:lpstr>А2. Что такое рукотворный мир? </vt:lpstr>
      <vt:lpstr>А3. Что из перечисленного относится к природе? </vt:lpstr>
      <vt:lpstr>А4. Укажи предмет рукотворного мира. </vt:lpstr>
      <vt:lpstr>В1. Представь, что ты взял в библиотеке книгу и, придя домой, заметил, что одна страница порвана. Как ты поступишь? </vt:lpstr>
      <vt:lpstr>В2. Чьё отношение к окружающему миру можно назвать добрым, внимательным? Старушка попросила Таню помочь ей перейти дорогу, но девочка сказала, что очень торопится. Витя увидел котёнка, который не мог слезть с дерева, и побежал за папой, чтобы вместе с ним помочь котёнку. Антону очень нравятся бабочки, поэтому сегодня он отправился на луг с сачком и наловил их много-много. </vt:lpstr>
      <vt:lpstr>С1. Найди ошибки. </vt:lpstr>
      <vt:lpstr>Ключ к тесту </vt:lpstr>
      <vt:lpstr>Самооценка 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УМК «Школа России» 2 класс  Тест 2 Природа и рукотворный мир. Наше отношение к миру </dc:title>
  <dc:subject>Природа</dc:subject>
  <dc:creator>Admin</dc:creator>
  <dc:description>http://propowerpoint.ru - Бесплатные шаблоны для презентаций. Полезные советы и уроки PowerPoint .</dc:description>
  <cp:lastModifiedBy>Admin</cp:lastModifiedBy>
  <cp:revision>5</cp:revision>
  <dcterms:created xsi:type="dcterms:W3CDTF">2016-08-09T02:38:13Z</dcterms:created>
  <dcterms:modified xsi:type="dcterms:W3CDTF">2016-08-09T02:55:25Z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000800ee040000000000010243100207f9000400038000</vt:lpwstr>
  </property>
</Properties>
</file>