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3" r:id="rId8"/>
    <p:sldId id="262" r:id="rId9"/>
    <p:sldId id="257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101" d="100"/>
          <a:sy n="101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Радуга\Radug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39316" y="5373216"/>
            <a:ext cx="4032448" cy="720080"/>
          </a:xfrm>
        </p:spPr>
        <p:txBody>
          <a:bodyPr>
            <a:normAutofit/>
          </a:bodyPr>
          <a:lstStyle>
            <a:lvl1pPr>
              <a:defRPr sz="3600" b="1" i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9734" y="6260641"/>
            <a:ext cx="4968552" cy="6004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63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23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Радуга\RadugaSl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051050" y="274638"/>
            <a:ext cx="66357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2051050" y="1412875"/>
            <a:ext cx="663575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0" y="6488113"/>
            <a:ext cx="18240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600" smtClean="0">
                <a:solidFill>
                  <a:srgbClr val="4F6228"/>
                </a:solidFill>
                <a:latin typeface="Ariston" pitchFamily="66" charset="0"/>
              </a:rPr>
              <a:t>ProPowerPoint.Ru</a:t>
            </a:r>
            <a:endParaRPr lang="ru-RU" sz="1600" smtClean="0">
              <a:solidFill>
                <a:srgbClr val="4F6228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ropowerpoint.ru/raduga-shablon-powerpoin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3923928" cy="3744416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800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Окружающий мир</a:t>
            </a:r>
            <a:br>
              <a:rPr lang="ru-RU" sz="2800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2800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УМК «Школа России»</a:t>
            </a:r>
            <a:br>
              <a:rPr lang="ru-RU" sz="2800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2800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 класс</a:t>
            </a:r>
            <a:br>
              <a:rPr lang="ru-RU" sz="2800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3200" dirty="0">
                <a:solidFill>
                  <a:srgbClr val="9BBB59">
                    <a:lumMod val="50000"/>
                  </a:srgbClr>
                </a:solidFill>
                <a:cs typeface="Aharoni" panose="02010803020104030203" pitchFamily="2" charset="-79"/>
              </a:rPr>
              <a:t/>
            </a:r>
            <a:br>
              <a:rPr lang="ru-RU" sz="3200" dirty="0">
                <a:solidFill>
                  <a:srgbClr val="9BBB59">
                    <a:lumMod val="50000"/>
                  </a:srgbClr>
                </a:solidFill>
                <a:cs typeface="Aharoni" panose="02010803020104030203" pitchFamily="2" charset="-79"/>
              </a:rPr>
            </a:br>
            <a:r>
              <a:rPr lang="ru-RU" sz="3200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Тест </a:t>
            </a:r>
            <a:r>
              <a:rPr lang="ru-RU" sz="3200" dirty="0" smtClean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 </a:t>
            </a:r>
            <a:br>
              <a:rPr lang="ru-RU" sz="3200" dirty="0" smtClean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Явления природы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ru-RU" sz="3200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9725" y="5013176"/>
            <a:ext cx="4968875" cy="1847999"/>
          </a:xfrm>
        </p:spPr>
        <p:txBody>
          <a:bodyPr rtlCol="0">
            <a:normAutofit fontScale="92500" lnSpcReduction="10000"/>
          </a:bodyPr>
          <a:lstStyle/>
          <a:p>
            <a:pPr lvl="0" algn="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9BBB59">
                    <a:lumMod val="50000"/>
                  </a:srgbClr>
                </a:solidFill>
              </a:rPr>
              <a:t>Автор материала: Шабанова Марина Геннадьевна,</a:t>
            </a:r>
          </a:p>
          <a:p>
            <a:pPr lvl="0" algn="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9BBB59">
                    <a:lumMod val="50000"/>
                  </a:srgbClr>
                </a:solidFill>
              </a:rPr>
              <a:t>1 квалификационная категория,</a:t>
            </a:r>
          </a:p>
          <a:p>
            <a:pPr lvl="0" algn="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9BBB59">
                    <a:lumMod val="50000"/>
                  </a:srgbClr>
                </a:solidFill>
              </a:rPr>
              <a:t>учитель начальных классов </a:t>
            </a:r>
          </a:p>
          <a:p>
            <a:pPr lvl="0" algn="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9BBB59">
                    <a:lumMod val="50000"/>
                  </a:srgbClr>
                </a:solidFill>
              </a:rPr>
              <a:t>МБОУ </a:t>
            </a:r>
            <a:r>
              <a:rPr lang="ru-RU" sz="1600" b="1" dirty="0" err="1">
                <a:solidFill>
                  <a:srgbClr val="9BBB59">
                    <a:lumMod val="50000"/>
                  </a:srgbClr>
                </a:solidFill>
              </a:rPr>
              <a:t>Сарасинская</a:t>
            </a:r>
            <a:r>
              <a:rPr lang="ru-RU" sz="1600" b="1" dirty="0">
                <a:solidFill>
                  <a:srgbClr val="9BBB59">
                    <a:lumMod val="50000"/>
                  </a:srgbClr>
                </a:solidFill>
              </a:rPr>
              <a:t> СОШ </a:t>
            </a:r>
          </a:p>
          <a:p>
            <a:pPr lvl="0" algn="r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9BBB59">
                    <a:lumMod val="50000"/>
                  </a:srgbClr>
                </a:solidFill>
              </a:rPr>
              <a:t>Алтайского района Алтайского края</a:t>
            </a:r>
          </a:p>
          <a:p>
            <a:pPr lvl="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rgbClr val="9BBB59">
                    <a:lumMod val="50000"/>
                  </a:srgbClr>
                </a:solidFill>
              </a:rPr>
              <a:t>с</a:t>
            </a:r>
            <a:r>
              <a:rPr lang="ru-RU" sz="1600" b="1" dirty="0">
                <a:solidFill>
                  <a:srgbClr val="9BBB59">
                    <a:lumMod val="50000"/>
                  </a:srgbClr>
                </a:solidFill>
              </a:rPr>
              <a:t>. </a:t>
            </a:r>
            <a:r>
              <a:rPr lang="ru-RU" sz="1600" b="1" dirty="0" err="1">
                <a:solidFill>
                  <a:srgbClr val="9BBB59">
                    <a:lumMod val="50000"/>
                  </a:srgbClr>
                </a:solidFill>
              </a:rPr>
              <a:t>Сараса</a:t>
            </a:r>
            <a:r>
              <a:rPr lang="ru-RU" sz="1600" b="1" dirty="0">
                <a:solidFill>
                  <a:srgbClr val="9BBB59">
                    <a:lumMod val="50000"/>
                  </a:srgbClr>
                </a:solidFill>
              </a:rPr>
              <a:t>, 2016</a:t>
            </a:r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Самооценка</a:t>
            </a:r>
            <a:br>
              <a:rPr lang="ru-RU" sz="32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Задания уровня А оцениваются 1 баллом.</a:t>
            </a:r>
            <a:endParaRPr lang="ru-RU" dirty="0">
              <a:solidFill>
                <a:srgbClr val="9BBB59">
                  <a:lumMod val="50000"/>
                </a:srgbClr>
              </a:solidFill>
              <a:latin typeface="Arial Black" panose="020B0A04020102020204" pitchFamily="34" charset="0"/>
            </a:endParaRPr>
          </a:p>
          <a:p>
            <a:pPr marL="22860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Задания уровня В – 2 баллами,</a:t>
            </a:r>
            <a:endParaRPr lang="ru-RU" dirty="0">
              <a:solidFill>
                <a:srgbClr val="9BBB59">
                  <a:lumMod val="50000"/>
                </a:srgbClr>
              </a:solidFill>
              <a:latin typeface="Arial Black" panose="020B0A04020102020204" pitchFamily="34" charset="0"/>
            </a:endParaRPr>
          </a:p>
          <a:p>
            <a:pPr marL="22860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Задания уровня С - 3 баллами (может быть как один, так и несколько ответов).</a:t>
            </a:r>
            <a:endParaRPr lang="ru-RU" dirty="0">
              <a:solidFill>
                <a:srgbClr val="9BBB59">
                  <a:lumMod val="50000"/>
                </a:srgb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971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40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80-100% от максимальной суммы баллов – оценка «5»,</a:t>
            </a:r>
          </a:p>
          <a:p>
            <a:pPr marL="22860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40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60-80% - оценка «4»,</a:t>
            </a:r>
          </a:p>
          <a:p>
            <a:pPr marL="22860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40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40-60% - оценка «3»,</a:t>
            </a:r>
          </a:p>
          <a:p>
            <a:pPr marL="22860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40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0-40% - оценка </a:t>
            </a:r>
            <a:r>
              <a:rPr lang="ru-RU" sz="4000" b="1" dirty="0">
                <a:solidFill>
                  <a:srgbClr val="9BBB59">
                    <a:lumMod val="50000"/>
                  </a:srgbClr>
                </a:solidFill>
              </a:rPr>
              <a:t>«</a:t>
            </a:r>
            <a:r>
              <a:rPr lang="ru-RU" sz="40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2»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6885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Используемые источники: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«Окружающий мир», 2 класс, КИМ, Москва, «ВАКО», 2014</a:t>
            </a:r>
          </a:p>
          <a:p>
            <a:pPr marL="228600" lvl="0" indent="-22860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«Окружающий мир. </a:t>
            </a:r>
            <a:r>
              <a:rPr lang="ru-RU" sz="2200" b="1" dirty="0" err="1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Разноуровневые</a:t>
            </a:r>
            <a:r>
              <a:rPr lang="ru-RU" sz="22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 задания», 2 класс, Москва, «ВАКО», 2014</a:t>
            </a:r>
          </a:p>
          <a:p>
            <a:pPr marL="228600" lvl="0" indent="-22860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Максимова Т.Н. «Поурочные разработки по курсу окружающий мир» к УМК </a:t>
            </a:r>
            <a:r>
              <a:rPr lang="ru-RU" sz="2200" b="1" dirty="0" err="1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А.А.Плешакова</a:t>
            </a:r>
            <a:r>
              <a:rPr lang="ru-RU" sz="22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 («Школа России»), Москва, «ВАКО», 2014</a:t>
            </a:r>
          </a:p>
          <a:p>
            <a:pPr marL="228600" lvl="0" indent="-22860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Плешаков А.А., </a:t>
            </a:r>
            <a:r>
              <a:rPr lang="ru-RU" sz="2200" b="1" dirty="0" err="1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Крючкова</a:t>
            </a:r>
            <a:r>
              <a:rPr lang="ru-RU" sz="22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 Е.А. «Окружающий мир» 2класс, ч.1, Москва «Просвещение»</a:t>
            </a:r>
          </a:p>
          <a:p>
            <a:pPr marL="228600" lvl="0" indent="-228600" algn="just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Шаблон </a:t>
            </a:r>
            <a:r>
              <a:rPr lang="ru-RU" sz="2200" b="1" dirty="0" smtClean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- </a:t>
            </a:r>
            <a:r>
              <a:rPr lang="en-US" sz="22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hlinkClick r:id="rId2"/>
              </a:rPr>
              <a:t>http://propowerpoint.ru/raduga-shablon-powerpoint</a:t>
            </a:r>
            <a:r>
              <a:rPr lang="en-US" sz="2200" b="1" dirty="0" smtClean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hlinkClick r:id="rId2"/>
              </a:rPr>
              <a:t>/</a:t>
            </a:r>
            <a:r>
              <a:rPr lang="ru-RU" sz="2200" b="1" dirty="0" smtClean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487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3370386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Как по-другому можно назвать понятия: заморозки, молния, увядание растений?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 smtClean="0"/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2051050" y="3861048"/>
            <a:ext cx="6635750" cy="2808040"/>
          </a:xfrm>
        </p:spPr>
        <p:txBody>
          <a:bodyPr/>
          <a:lstStyle/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Климат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Неживая природа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Природные явления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человека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9481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050" y="0"/>
            <a:ext cx="6635750" cy="2852936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Что не относится к явлениям природы?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050" y="3356992"/>
            <a:ext cx="6635750" cy="3312096"/>
          </a:xfrm>
        </p:spPr>
        <p:txBody>
          <a:bodyPr/>
          <a:lstStyle/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Буран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Ледостав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Полив растений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Осадки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303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2002234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Какой признак относится к неживой природе?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050" y="3068960"/>
            <a:ext cx="6635750" cy="3600128"/>
          </a:xfrm>
        </p:spPr>
        <p:txBody>
          <a:bodyPr/>
          <a:lstStyle/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Умирание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Рождение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Дыхание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Восход солнца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171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2866330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А4. Какое явление природы связано с изменением сезона?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3068960"/>
            <a:ext cx="6635750" cy="3600128"/>
          </a:xfrm>
        </p:spPr>
        <p:txBody>
          <a:bodyPr/>
          <a:lstStyle/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Половодье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Прилив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Цунами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Закат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55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2794322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Какой звук не относится к природным явлениям?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050" y="3284984"/>
            <a:ext cx="6635750" cy="3384104"/>
          </a:xfrm>
        </p:spPr>
        <p:txBody>
          <a:bodyPr/>
          <a:lstStyle/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Гром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Журчание ручья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Жужжание пчелы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Шум машины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4478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2290266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В2. Какого явления природы не бывает весной?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050" y="3645024"/>
            <a:ext cx="6635750" cy="3024064"/>
          </a:xfrm>
        </p:spPr>
        <p:txBody>
          <a:bodyPr/>
          <a:lstStyle/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Таяние снега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Грозы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Листопада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Снегопада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058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2290266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Укажи явления природы зимнего сезона.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050" y="3356992"/>
            <a:ext cx="6635750" cy="3312096"/>
          </a:xfrm>
        </p:spPr>
        <p:txBody>
          <a:bodyPr/>
          <a:lstStyle/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Снегопад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Вьюга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Клёст выводит птенцов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Ледоход 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492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Радуга\Raduga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850900"/>
          </a:xfrm>
        </p:spPr>
        <p:txBody>
          <a:bodyPr/>
          <a:lstStyle/>
          <a:p>
            <a:r>
              <a:rPr lang="ru-RU" sz="36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  <a:t>Ключ к тесту</a:t>
            </a:r>
            <a:br>
              <a:rPr lang="ru-RU" sz="36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</a:rPr>
            </a:br>
            <a:endParaRPr lang="ru-RU" dirty="0" smtClean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528670"/>
              </p:ext>
            </p:extLst>
          </p:nvPr>
        </p:nvGraphicFramePr>
        <p:xfrm>
          <a:off x="395288" y="980729"/>
          <a:ext cx="8291514" cy="403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502"/>
                <a:gridCol w="1184502"/>
                <a:gridCol w="1184502"/>
                <a:gridCol w="1184502"/>
                <a:gridCol w="1184502"/>
                <a:gridCol w="1184502"/>
                <a:gridCol w="1184502"/>
              </a:tblGrid>
              <a:tr h="1694076"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А1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А2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А3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А4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В1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В2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С1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2338372"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1,2,3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Radug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Raduga</Template>
  <TotalTime>15</TotalTime>
  <Words>300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Arial</vt:lpstr>
      <vt:lpstr>Ariston</vt:lpstr>
      <vt:lpstr>Raduga</vt:lpstr>
      <vt:lpstr>Окружающий мир УМК «Школа России» 2 класс  Тест 6.  Явления природы  </vt:lpstr>
      <vt:lpstr>А1. Как по-другому можно назвать понятия: заморозки, молния, увядание растений? </vt:lpstr>
      <vt:lpstr>А2. Что не относится к явлениям природы? </vt:lpstr>
      <vt:lpstr>А3. Какой признак относится к неживой природе? </vt:lpstr>
      <vt:lpstr>А4. Какое явление природы связано с изменением сезона? </vt:lpstr>
      <vt:lpstr>В1. Какой звук не относится к природным явлениям? </vt:lpstr>
      <vt:lpstr>В2. Какого явления природы не бывает весной? </vt:lpstr>
      <vt:lpstr>С1. Укажи явления природы зимнего сезона. </vt:lpstr>
      <vt:lpstr>Ключ к тесту </vt:lpstr>
      <vt:lpstr>Самооценка </vt:lpstr>
      <vt:lpstr>Презентация PowerPoint</vt:lpstr>
      <vt:lpstr>Используемые источники: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 УМК «Школа России» 2 класс  Тест 6.  Явления природы  </dc:title>
  <dc:subject>Радуга</dc:subject>
  <dc:creator>Admin</dc:creator>
  <dc:description>http://propowerpoint.ru - Бесплатные шаблоны для презентаций. Полезные советы и уроки PowerPoint .</dc:description>
  <cp:lastModifiedBy>Admin</cp:lastModifiedBy>
  <cp:revision>7</cp:revision>
  <dcterms:created xsi:type="dcterms:W3CDTF">2016-08-09T03:53:09Z</dcterms:created>
  <dcterms:modified xsi:type="dcterms:W3CDTF">2016-08-09T04:09:03Z</dcterms:modified>
</cp:coreProperties>
</file>