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60" r:id="rId5"/>
    <p:sldId id="282" r:id="rId6"/>
    <p:sldId id="267" r:id="rId7"/>
    <p:sldId id="261" r:id="rId8"/>
    <p:sldId id="262" r:id="rId9"/>
    <p:sldId id="263" r:id="rId10"/>
    <p:sldId id="281" r:id="rId11"/>
    <p:sldId id="280" r:id="rId12"/>
    <p:sldId id="283" r:id="rId13"/>
    <p:sldId id="265" r:id="rId14"/>
    <p:sldId id="269" r:id="rId15"/>
    <p:sldId id="268" r:id="rId16"/>
    <p:sldId id="272" r:id="rId17"/>
    <p:sldId id="271" r:id="rId18"/>
    <p:sldId id="285" r:id="rId19"/>
    <p:sldId id="266" r:id="rId20"/>
    <p:sldId id="28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ogy.kurskonb.ru/index.php/ecokal-m/177-au" TargetMode="External"/><Relationship Id="rId7" Type="http://schemas.openxmlformats.org/officeDocument/2006/relationships/hyperlink" Target="http://www.stihomaniya.ru/2014/06/avgust-konec-leta-stihi.html" TargetMode="External"/><Relationship Id="rId2" Type="http://schemas.openxmlformats.org/officeDocument/2006/relationships/hyperlink" Target="http://www.stihi.ru/2013/06/18/8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.web.ru/bards/Litvinenko_Kiselev/part26.htm" TargetMode="External"/><Relationship Id="rId5" Type="http://schemas.openxmlformats.org/officeDocument/2006/relationships/hyperlink" Target="https://www.stihi.ru/2011/08/05/5108" TargetMode="External"/><Relationship Id="rId4" Type="http://schemas.openxmlformats.org/officeDocument/2006/relationships/hyperlink" Target="https://ru.wikisource.org/wiki/&#1040;&#1074;&#1075;&#1091;&#1089;&#1090;._&#1057;&#1086;&#1085;&#1077;&#1090;_(&#1041;&#1072;&#1083;&#1100;&#1084;&#1086;&#1085;&#1090;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 bwMode="auto">
          <a:xfrm>
            <a:off x="0" y="-22947"/>
            <a:ext cx="9172684" cy="68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9509" y="0"/>
            <a:ext cx="926086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Уходит август, 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провожая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лето</a:t>
            </a:r>
            <a:endParaRPr lang="ru-RU" sz="4000" b="1" dirty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4" y="3037344"/>
            <a:ext cx="8856685" cy="36009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1862048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6-9 классов</a:t>
            </a:r>
            <a:endParaRPr lang="ru-RU" sz="3200" b="1" spc="50" dirty="0" smtClean="0">
              <a:ln w="11430"/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4" y="-2559"/>
            <a:ext cx="9242591" cy="695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4410" y="50851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Уходит август тихо по тропинке,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осень моросит вослед дождем.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серебрятся в росах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бересклете,вспыхнувшем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огнем.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6111" y="33432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паутинки</a:t>
            </a:r>
          </a:p>
        </p:txBody>
      </p:sp>
    </p:spTree>
    <p:extLst>
      <p:ext uri="{BB962C8B-B14F-4D97-AF65-F5344CB8AC3E}">
        <p14:creationId xmlns:p14="http://schemas.microsoft.com/office/powerpoint/2010/main" val="387039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021"/>
            <a:ext cx="9261403" cy="696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4410" y="50851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Лето еще царствует, трона не теряет.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 него в запасе много светлых дней,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прихода осени август ожидает,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сдержать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с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каждым днем трудней.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6110" y="334325"/>
            <a:ext cx="365781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слезинки</a:t>
            </a:r>
          </a:p>
        </p:txBody>
      </p:sp>
    </p:spTree>
    <p:extLst>
      <p:ext uri="{BB962C8B-B14F-4D97-AF65-F5344CB8AC3E}">
        <p14:creationId xmlns:p14="http://schemas.microsoft.com/office/powerpoint/2010/main" val="39911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879" y="48691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ясен август, нежный и спокойный,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Сознавший мимолетность красоты.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Позолотив древесные листы,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 чувства заключил в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стройный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6111" y="33432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порядок</a:t>
            </a:r>
          </a:p>
        </p:txBody>
      </p:sp>
    </p:spTree>
    <p:extLst>
      <p:ext uri="{BB962C8B-B14F-4D97-AF65-F5344CB8AC3E}">
        <p14:creationId xmlns:p14="http://schemas.microsoft.com/office/powerpoint/2010/main" val="83985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1" y="-2918"/>
            <a:ext cx="9176001" cy="688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0564" y="4750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Где под яркие всполохи света,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рождались в космической мгле,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Безнадёжно-остывшее …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Звёздным августом шло по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земле . </a:t>
            </a:r>
            <a:endParaRPr lang="ru-RU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2264" y="-16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лето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"/>
            <a:ext cx="9140805" cy="685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856" y="4750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Льняного лета жаркие деньки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Неторопливо переходят в август.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Струится ночь прохладой у реки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стелется туман, как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белый … .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1556" y="-16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парус</a:t>
            </a: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осень август\о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46"/>
            <a:ext cx="9176060" cy="68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47426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Август – зорьки лёгкая прохлада,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Дней былых безмолвное "Прощай!".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Быстро блекнут краски палисада –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приближается.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Встречай!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6111" y="-816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Осень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" y="0"/>
            <a:ext cx="9142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559" y="44371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Август синеокий завершает лето.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рябинках тоненьких алые огни.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Солнцем, еще жарким, все вокруг согрето,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длиннее ночи и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короче … !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3478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дни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осень август\о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47251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Август. В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зените находится лето.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Яблок душистых приходит пора.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по поверьям Святого Завета,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ведь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яблони произросла.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6111" y="33432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Жизнь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4411" y="47251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Лето прощается, факелом огненным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Август верхушки дерев опалил.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Лето прощается, доброе, теплое,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Светлую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в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синеве затаив.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111" y="33432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грусть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5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осень август\о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1922" y="4581128"/>
            <a:ext cx="904958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Киваю августу – «Пока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!..»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Пойду листать воспоминанья. </a:t>
            </a:r>
            <a:endParaRPr lang="ru-RU" sz="2800" spc="50" dirty="0" smtClean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Выводит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ласково рука </a:t>
            </a:r>
            <a:endParaRPr lang="ru-RU" sz="2800" spc="50" dirty="0" smtClean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тихого прощанья.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6111" y="3192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Рисунок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899" y="-35006"/>
            <a:ext cx="9899041" cy="68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8151" y="465313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Уходит август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провожая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лето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Упавший лист кружится по дворам,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стелятся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на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рассвете,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Колдуя возле речки по утрам.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111" y="33432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туманы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5"/>
          <a:stretch/>
        </p:blipFill>
        <p:spPr bwMode="auto">
          <a:xfrm>
            <a:off x="-1" y="-8584"/>
            <a:ext cx="9144001" cy="686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89644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это всё!</a:t>
            </a:r>
            <a:br>
              <a:rPr lang="ru-RU" b="1" spc="50" dirty="0" smtClean="0">
                <a:ln w="11430"/>
                <a:solidFill>
                  <a:srgbClr val="000099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Надеюсь, Вы испытали  истинное удовольствие </a:t>
            </a:r>
            <a:br>
              <a:rPr lang="ru-RU" b="1" spc="50" dirty="0" smtClean="0">
                <a:ln w="11430"/>
                <a:solidFill>
                  <a:srgbClr val="000099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лирики августа. </a:t>
            </a:r>
            <a:br>
              <a:rPr lang="ru-RU" b="1" spc="50" dirty="0" smtClean="0">
                <a:ln w="11430"/>
                <a:solidFill>
                  <a:srgbClr val="000099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Спасибо за участие </a:t>
            </a:r>
            <a:br>
              <a:rPr lang="ru-RU" b="1" spc="50" dirty="0" smtClean="0">
                <a:ln w="11430"/>
                <a:solidFill>
                  <a:srgbClr val="000099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викторине!</a:t>
            </a:r>
            <a:endParaRPr lang="ru-RU" b="1" spc="50" dirty="0">
              <a:ln w="11430"/>
              <a:solidFill>
                <a:srgbClr val="000099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4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Стихи об августе</a:t>
            </a:r>
            <a:r>
              <a:rPr lang="ru-RU" dirty="0" smtClean="0"/>
              <a:t>. </a:t>
            </a:r>
            <a:r>
              <a:rPr lang="ru-RU" dirty="0"/>
              <a:t>Стихи поэтов </a:t>
            </a:r>
            <a:r>
              <a:rPr lang="ru-RU" dirty="0" smtClean="0"/>
              <a:t>Приднестровья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www.stihi.ru/2013/06/18/840</a:t>
            </a:r>
            <a:endParaRPr lang="ru-RU" dirty="0" smtClean="0"/>
          </a:p>
          <a:p>
            <a:r>
              <a:rPr lang="ru-RU" dirty="0" smtClean="0"/>
              <a:t> Август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ecology.kurskonb.ru/index.php/ecokal-m/177-au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Август. Сонет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://ru.wikisource.org/wiki/</a:t>
            </a:r>
            <a:r>
              <a:rPr lang="ru-RU" dirty="0" err="1">
                <a:hlinkClick r:id="rId4"/>
              </a:rPr>
              <a:t>Август._Сонет</a:t>
            </a:r>
            <a:r>
              <a:rPr lang="ru-RU" dirty="0">
                <a:hlinkClick r:id="rId4"/>
              </a:rPr>
              <a:t>_(Бальмонт</a:t>
            </a:r>
            <a:r>
              <a:rPr lang="ru-RU" dirty="0" smtClean="0">
                <a:hlinkClick r:id="rId4"/>
              </a:rPr>
              <a:t>)</a:t>
            </a:r>
            <a:endParaRPr lang="ru-RU" dirty="0" smtClean="0"/>
          </a:p>
          <a:p>
            <a:r>
              <a:rPr lang="ru-RU" dirty="0"/>
              <a:t>Валентина </a:t>
            </a:r>
            <a:r>
              <a:rPr lang="ru-RU" dirty="0" err="1" smtClean="0"/>
              <a:t>Ромашкина</a:t>
            </a:r>
            <a:r>
              <a:rPr lang="ru-RU" dirty="0" smtClean="0"/>
              <a:t>-Коршунова. Август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www.stihi.ru/2011/08/05/5108</a:t>
            </a:r>
            <a:endParaRPr lang="ru-RU" dirty="0" smtClean="0"/>
          </a:p>
          <a:p>
            <a:r>
              <a:rPr lang="ru-RU" dirty="0"/>
              <a:t>Олег </a:t>
            </a:r>
            <a:r>
              <a:rPr lang="ru-RU" dirty="0" err="1" smtClean="0"/>
              <a:t>Ливиненко</a:t>
            </a:r>
            <a:r>
              <a:rPr lang="ru-RU" dirty="0" smtClean="0"/>
              <a:t>. </a:t>
            </a:r>
            <a:r>
              <a:rPr lang="ru-RU" dirty="0" smtClean="0"/>
              <a:t>Август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geo.web.ru/bards/Litvinenko_Kiselev/part26.htm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Стихотворения об августе месяце в сборниках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www.stihomaniya.ru/2014/06/avgust-konec-leta-stihi.html</a:t>
            </a:r>
            <a:endParaRPr lang="ru-RU" dirty="0" smtClean="0"/>
          </a:p>
          <a:p>
            <a:r>
              <a:rPr lang="ru-RU" dirty="0" smtClean="0"/>
              <a:t>Изображения в презентации от </a:t>
            </a:r>
            <a:r>
              <a:rPr lang="en-US" dirty="0" smtClean="0"/>
              <a:t>yandex.ru</a:t>
            </a:r>
            <a:r>
              <a:rPr lang="ru-RU" dirty="0" smtClean="0"/>
              <a:t>. Условия использования данного </a:t>
            </a:r>
            <a:r>
              <a:rPr lang="ru-RU" dirty="0"/>
              <a:t>сайта здесь 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en-US" dirty="0"/>
              <a:t>https://</a:t>
            </a:r>
            <a:r>
              <a:rPr lang="en-US" dirty="0" smtClean="0"/>
              <a:t>yandex.ru/legal/fotki_termsofuse/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5938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викторине использованы следующие 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осень август\о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65313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Вот и началась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пора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Листопадов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 Красота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Улыбнись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в лесу постой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Август – … золотой!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1700" y="-9772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месяц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4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осень август\о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1" y="-31886"/>
            <a:ext cx="9186513" cy="68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6623" y="470276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Вот и август, кончается лето.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рук твоих утекает тепло,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чьим были с тобой мы согреты,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Открывая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стужу … .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8323" y="-480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окно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8" y="0"/>
            <a:ext cx="9153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859" y="501317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Август, утро, шишки, озерцо,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Гомон птиц - блаженная картина,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Солнце улыбается в лицо,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Рыбок в прятках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укрывает … !</a:t>
            </a:r>
            <a:endParaRPr lang="ru-RU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111" y="33432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тина</a:t>
            </a:r>
          </a:p>
        </p:txBody>
      </p:sp>
    </p:spTree>
    <p:extLst>
      <p:ext uri="{BB962C8B-B14F-4D97-AF65-F5344CB8AC3E}">
        <p14:creationId xmlns:p14="http://schemas.microsoft.com/office/powerpoint/2010/main" val="234662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47827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Просто, без особенной отметины,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Август появился во дворе.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городе его б и не заметили,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Если б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… в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календаре. 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6111" y="3192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листок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8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411" y="48148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Нет песен </a:t>
            </a: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соловья,что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душу грели,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дни все меньше радуют теплом.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,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в поле </a:t>
            </a: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налились,созрели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Уже </a:t>
            </a: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убрали,пусто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в поле том.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6111" y="6400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Хлеба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" y="4829435"/>
            <a:ext cx="99501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осень </a:t>
            </a: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жду,горят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кусты калины,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сердце непонятная печаль.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Уходит лето под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журавлиный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мне прощаться с </a:t>
            </a: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ним,как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 </a:t>
            </a:r>
            <a:r>
              <a:rPr lang="ru-RU" sz="2800" spc="50" dirty="0" err="1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другом,жаль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6111" y="11830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крик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осень август\о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03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737" y="50851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Август, Август, царь Вселенной,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круглым яблоком в руке,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Знал, что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обыкновенный</a:t>
            </a:r>
            <a:endParaRPr lang="ru-RU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glow rad="177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Весь построен на песке.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77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9834" y="4796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мир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555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это всё! Надеюсь, Вы испытали  истинное удовольствие  от лирики августа.  Спасибо за участие  в викторине!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34</cp:revision>
  <dcterms:created xsi:type="dcterms:W3CDTF">2016-01-10T12:56:23Z</dcterms:created>
  <dcterms:modified xsi:type="dcterms:W3CDTF">2016-08-10T06:58:35Z</dcterms:modified>
</cp:coreProperties>
</file>