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2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A57D-CF3F-4282-A667-B32ABEA48E33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07B4D-B7F2-4801-8B41-705A87533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6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07B4D-B7F2-4801-8B41-705A875335A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23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hi.ru/2010/06/13/489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ab13ru.narod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224" y="0"/>
            <a:ext cx="8911414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</a:schemeClr>
                  </a:glow>
                </a:effectLst>
                <a:latin typeface="Arial Black" panose="020B0A04020102020204" pitchFamily="34" charset="0"/>
              </a:rPr>
              <a:t>Красота – источник 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</a:schemeClr>
                  </a:glow>
                </a:effectLst>
                <a:latin typeface="Arial Black" panose="020B0A04020102020204" pitchFamily="34" charset="0"/>
              </a:rPr>
              <a:t>вдохновенья</a:t>
            </a:r>
            <a:endParaRPr lang="ru-RU" sz="60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54" y="3037344"/>
            <a:ext cx="8856685" cy="36009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274" y="2227808"/>
            <a:ext cx="883882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викторина-экскурсия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в художественную галерею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для учащихся 8-11 классов</a:t>
            </a:r>
            <a:endParaRPr lang="ru-RU" sz="2800" b="1" spc="50" dirty="0" smtClean="0">
              <a:ln w="11430"/>
              <a:solidFill>
                <a:srgbClr val="FF0000"/>
              </a:solidFill>
              <a:effectLst>
                <a:glow rad="177800">
                  <a:schemeClr val="tx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" b="2335"/>
          <a:stretch/>
        </p:blipFill>
        <p:spPr bwMode="auto">
          <a:xfrm>
            <a:off x="-10579" y="0"/>
            <a:ext cx="9154579" cy="689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42021" y="2813288"/>
            <a:ext cx="34273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Нас часто Девы вдохновляют,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небес спускается Она.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Снега всех гор в момент растают,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Когда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сбывается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!</a:t>
            </a:r>
            <a:endParaRPr lang="en-US" sz="32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020" y="13476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мечта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r="9182"/>
          <a:stretch/>
        </p:blipFill>
        <p:spPr bwMode="auto">
          <a:xfrm>
            <a:off x="3914274" y="10432"/>
            <a:ext cx="5201644" cy="685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2630413"/>
            <a:ext cx="38198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между строчек? Прочитайте!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Страсть лета, снежный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зим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Поэта душу уважайте,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Ведь он, как правило, раним.</a:t>
            </a:r>
            <a:endParaRPr lang="en-US" sz="32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36096" y="24384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холод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7"/>
          <a:stretch/>
        </p:blipFill>
        <p:spPr bwMode="auto">
          <a:xfrm>
            <a:off x="27512" y="34461"/>
            <a:ext cx="9132531" cy="685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6497" y="2838960"/>
            <a:ext cx="330941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Опять берем перо, бумагу,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Взлетим, друзья, </a:t>
            </a:r>
            <a:endParaRPr lang="ru-RU" sz="32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высоту!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собой всегда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 … ,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отвагу,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Рисуем </a:t>
            </a:r>
            <a:endParaRPr lang="ru-RU" sz="32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Мира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красоту!!!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03550" y="22780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любовь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512330"/>
            <a:ext cx="5220073" cy="742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4411" y="2630413"/>
            <a:ext cx="382951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Душа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–… высшего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искусства,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Всегда способна делать чудеса,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Она создать любые может чувства,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которых отвращенье иль краса.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38401" y="8021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источник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239"/>
          <a:stretch/>
        </p:blipFill>
        <p:spPr bwMode="auto">
          <a:xfrm>
            <a:off x="30632" y="-11850"/>
            <a:ext cx="9144000" cy="68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31" y="2787311"/>
            <a:ext cx="37877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Когда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душе сияют чувства ярко,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ней благородство и ни капли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лжи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 Бога нет весомее подарка,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Чем светлых чувств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                  для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души.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36096" y="243847"/>
            <a:ext cx="372394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богатство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11659"/>
          <a:stretch/>
        </p:blipFill>
        <p:spPr bwMode="auto">
          <a:xfrm>
            <a:off x="4235696" y="0"/>
            <a:ext cx="48928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2630413"/>
            <a:ext cx="41895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Красота – источник вдохновенья,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Будь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она иль рядом, иль вдали,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 красоте                      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сердцах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живут … ,</a:t>
            </a:r>
            <a:endParaRPr lang="ru-RU" sz="32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Только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красоте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залог  любви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83968" y="243847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стремленья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99" y="68893"/>
            <a:ext cx="5680418" cy="4260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329206"/>
            <a:ext cx="849694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Автор картин НА СЛАЙДАХ –</a:t>
            </a:r>
            <a:r>
              <a:rPr lang="ru-RU" sz="40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БОЛГАРСКая</a:t>
            </a:r>
            <a:r>
              <a:rPr lang="ru-RU" sz="4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40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ХУДОЖНИЦа</a:t>
            </a:r>
            <a:endParaRPr lang="ru-RU" sz="40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40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ЙОВКа</a:t>
            </a:r>
            <a:r>
              <a:rPr lang="ru-RU" sz="4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40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МЕЧКАРОВа</a:t>
            </a:r>
            <a:endParaRPr lang="ru-RU" sz="4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0"/>
          <a:stretch/>
        </p:blipFill>
        <p:spPr bwMode="auto">
          <a:xfrm>
            <a:off x="-854" y="-27297"/>
            <a:ext cx="9140741" cy="68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939" y="1145340"/>
            <a:ext cx="8187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А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. Семов. Рисуем мира 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красоту </a:t>
            </a:r>
            <a:r>
              <a:rPr lang="en-US" b="1" dirty="0" smtClean="0">
                <a:latin typeface="Arial Black" panose="020B0A04020102020204" pitchFamily="34" charset="0"/>
                <a:hlinkClick r:id="rId3"/>
              </a:rPr>
              <a:t>https</a:t>
            </a:r>
            <a:r>
              <a:rPr lang="en-US" dirty="0">
                <a:latin typeface="Arial Black" panose="020B0A04020102020204" pitchFamily="34" charset="0"/>
                <a:hlinkClick r:id="rId3"/>
              </a:rPr>
              <a:t>://</a:t>
            </a:r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  <a:hlinkClick r:id="rId3"/>
              </a:rPr>
              <a:t>www.stihi.ru/2010/06/13/4890</a:t>
            </a:r>
            <a:r>
              <a:rPr lang="ru-RU" dirty="0" smtClean="0">
                <a:latin typeface="Arial Black" panose="020B0A04020102020204" pitchFamily="34" charset="0"/>
              </a:rPr>
              <a:t>   </a:t>
            </a:r>
          </a:p>
          <a:p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А. </a:t>
            </a:r>
            <a:r>
              <a:rPr lang="ru-RU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Болутенко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 Стихи о красоте  </a:t>
            </a:r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  <a:hlinkClick r:id="rId4"/>
              </a:rPr>
              <a:t>http://ab13ru.narod.ru</a:t>
            </a:r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  <a:hlinkClick r:id="rId4"/>
              </a:rPr>
              <a:t>/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Изображения взяты на сайте yandex.ru </a:t>
            </a:r>
          </a:p>
          <a:p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Условия использования 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сайта </a:t>
            </a:r>
            <a:r>
              <a:rPr lang="en-US" dirty="0"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en-US" dirty="0" smtClean="0">
                <a:latin typeface="Arial Black" panose="020B0A04020102020204" pitchFamily="34" charset="0"/>
                <a:hlinkClick r:id="rId5"/>
              </a:rPr>
              <a:t>/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898" y="546865"/>
            <a:ext cx="2158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Источник стихов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"/>
          <a:stretch/>
        </p:blipFill>
        <p:spPr bwMode="auto">
          <a:xfrm>
            <a:off x="-11698" y="0"/>
            <a:ext cx="92038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4411" y="2630413"/>
            <a:ext cx="41895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Красота – источник вдохновенья,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Будь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она иль рядом, иль вдали,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красоте в сердцах живут стремленья,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Только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красоте </a:t>
            </a:r>
            <a:endParaRPr lang="ru-RU" sz="32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любви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36096" y="24384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залог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8" y="925"/>
            <a:ext cx="49236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2630413"/>
            <a:ext cx="41895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Красота желанна, люба, мила,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ней и нежность, и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мечты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дивной красоте и страсть, и сила,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Счастья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познать без красоты.</a:t>
            </a:r>
            <a:endParaRPr lang="en-US" sz="32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0" y="29518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полёт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313467" cy="689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0" y="2630413"/>
            <a:ext cx="39735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опишу </a:t>
            </a:r>
            <a:endParaRPr lang="ru-RU" sz="32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свой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мир стихами,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Ведь ярче красок </a:t>
            </a:r>
            <a:endParaRPr lang="ru-RU" sz="32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мире нет!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через миг над облаками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Вхожу в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божественный … !</a:t>
            </a:r>
            <a:endParaRPr lang="ru-RU" sz="32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36096" y="24384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рассвет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667" y="8683"/>
            <a:ext cx="5435966" cy="684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2630413"/>
            <a:ext cx="39321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стихах открыл свою планету,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Вас </a:t>
            </a:r>
            <a:endParaRPr lang="ru-RU" sz="32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приглашаю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полетать,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кто-то скажет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Рифмы нету",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Зато со мною Муза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 … !</a:t>
            </a:r>
            <a:endParaRPr lang="en-US" sz="32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36096" y="24384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мать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" y="-10754"/>
            <a:ext cx="9289172" cy="68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11" y="2630413"/>
            <a:ext cx="36134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понимаю всех, кто пишет,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Кто дарит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своей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души.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Да, счастлив тот, кто Бога слышит!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Постой, мой критик, не спеши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36096" y="24384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часть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/>
          <a:stretch/>
        </p:blipFill>
        <p:spPr bwMode="auto">
          <a:xfrm>
            <a:off x="3753853" y="0"/>
            <a:ext cx="5389359" cy="687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2" y="2630413"/>
            <a:ext cx="365944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Ведь крыльев нет, а мы летаем,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Навстречу ветру и дождю!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всем, кто слышит, помогаем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Найти свой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слова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-"Люблю!".</a:t>
            </a:r>
            <a:endParaRPr lang="en-US" sz="32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36096" y="24384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смысл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2"/>
          <a:stretch/>
        </p:blipFill>
        <p:spPr bwMode="auto">
          <a:xfrm>
            <a:off x="-2983" y="0"/>
            <a:ext cx="91469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2793236"/>
            <a:ext cx="31942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Пишу не тем, кому нет время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Читать поэзию души,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Кто носит в сердце свое бремя,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тем, </a:t>
            </a:r>
            <a:endParaRPr lang="ru-RU" sz="32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Кому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нужны … !</a:t>
            </a:r>
            <a:endParaRPr lang="en-US" sz="32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36096" y="24384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мечты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r="13191"/>
          <a:stretch/>
        </p:blipFill>
        <p:spPr bwMode="auto">
          <a:xfrm>
            <a:off x="3398292" y="-41497"/>
            <a:ext cx="5745708" cy="691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2630413"/>
            <a:ext cx="330388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Бываем грешны - пишем смело,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 том, что нашу душу рвет!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Свое мы твердо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знаем … ,</a:t>
            </a:r>
            <a:endParaRPr lang="ru-RU" sz="32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Любуйтесь, как она поет!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1920" y="321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дело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</TotalTime>
  <Words>464</Words>
  <Application>Microsoft Office PowerPoint</Application>
  <PresentationFormat>Экран (4:3)</PresentationFormat>
  <Paragraphs>106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2016-01-10T12:56:23Z</dcterms:created>
  <dcterms:modified xsi:type="dcterms:W3CDTF">2016-08-10T17:45:50Z</dcterms:modified>
</cp:coreProperties>
</file>