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2" r:id="rId9"/>
    <p:sldId id="266" r:id="rId10"/>
    <p:sldId id="265" r:id="rId11"/>
    <p:sldId id="267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tatbel.ucoz.ru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DD5-2AC3-44D5-8F31-792298FE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1831-2A40-4D98-A2B0-D97336810C88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DD5-2AC3-44D5-8F31-792298FE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1831-2A40-4D98-A2B0-D97336810C88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DD5-2AC3-44D5-8F31-792298FE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1831-2A40-4D98-A2B0-D97336810C88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DD5-2AC3-44D5-8F31-792298FE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1831-2A40-4D98-A2B0-D97336810C88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DD5-2AC3-44D5-8F31-792298FE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1831-2A40-4D98-A2B0-D97336810C88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DD5-2AC3-44D5-8F31-792298FE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1831-2A40-4D98-A2B0-D97336810C88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DD5-2AC3-44D5-8F31-792298FE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1831-2A40-4D98-A2B0-D97336810C88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DD5-2AC3-44D5-8F31-792298FE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1831-2A40-4D98-A2B0-D97336810C88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DD5-2AC3-44D5-8F31-792298FE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1831-2A40-4D98-A2B0-D97336810C88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DD5-2AC3-44D5-8F31-792298FE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1831-2A40-4D98-A2B0-D97336810C88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DD5-2AC3-44D5-8F31-792298FE5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1831-2A40-4D98-A2B0-D97336810C88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C3DD5-2AC3-44D5-8F31-792298FE503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tatbel.ucoz.ru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asyen.ru/load/shablony_prezentacij/vremena_goda/osen_ryzhaja_podruzhka/523-1-0-2057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87220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Окружающий мир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УМК «Школа России»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класс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гости к осени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365104"/>
            <a:ext cx="5832648" cy="2304256"/>
          </a:xfrm>
        </p:spPr>
        <p:txBody>
          <a:bodyPr>
            <a:normAutofit lnSpcReduction="10000"/>
          </a:bodyPr>
          <a:lstStyle/>
          <a:p>
            <a:pPr algn="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Автор материала: Шабанова Марина Геннадьевна,</a:t>
            </a:r>
          </a:p>
          <a:p>
            <a:pPr algn="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1 квалификационная категория,</a:t>
            </a:r>
          </a:p>
          <a:p>
            <a:pPr algn="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учитель начальных классов </a:t>
            </a:r>
          </a:p>
          <a:p>
            <a:pPr algn="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МБОУ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</a:rPr>
              <a:t>Сарасинская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 СОШ </a:t>
            </a:r>
          </a:p>
          <a:p>
            <a:pPr algn="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Алтайского района Алтайского края </a:t>
            </a:r>
          </a:p>
          <a:p>
            <a:pPr algn="r">
              <a:defRPr/>
            </a:pP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с.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</a:rPr>
              <a:t>Сараса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, 2016</a:t>
            </a:r>
          </a:p>
          <a:p>
            <a:pPr algn="r">
              <a:defRPr/>
            </a:pP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Самооценка</a:t>
            </a:r>
            <a:r>
              <a:rPr lang="ru-RU" b="1" dirty="0">
                <a:solidFill>
                  <a:srgbClr val="2D2D8A">
                    <a:lumMod val="75000"/>
                  </a:srgbClr>
                </a:solidFill>
                <a:latin typeface="Calibri Light" panose="020F0302020204030204"/>
                <a:cs typeface="Arial"/>
              </a:rPr>
              <a:t/>
            </a:r>
            <a:br>
              <a:rPr lang="ru-RU" b="1" dirty="0">
                <a:solidFill>
                  <a:srgbClr val="2D2D8A">
                    <a:lumMod val="75000"/>
                  </a:srgbClr>
                </a:solidFill>
                <a:latin typeface="Calibri Light" panose="020F0302020204030204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b="1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Задания уровня А оцениваются 1 баллом.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b="1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Задания уровня В – 2 баллами,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b="1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Задания уровня С - 3 баллами (может быть как один, так и несколько ответов).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ru-RU" sz="3600" b="1" dirty="0">
              <a:solidFill>
                <a:srgbClr val="2D2D8A">
                  <a:lumMod val="75000"/>
                </a:srgbClr>
              </a:solidFill>
              <a:latin typeface="Arial Black" panose="020B0A04020102020204" pitchFamily="34" charset="0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  <a:defRPr/>
            </a:pPr>
            <a:endParaRPr lang="ru-RU" sz="3600" b="1" kern="0" dirty="0">
              <a:solidFill>
                <a:srgbClr val="2D2D8A">
                  <a:lumMod val="75000"/>
                </a:srgbClr>
              </a:solidFill>
              <a:latin typeface="Arial Black" panose="020B0A04020102020204" pitchFamily="34" charset="0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36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4000" b="1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80-100% от максимальной суммы баллов – оценка «5»,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4000" b="1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60-80% - оценка «4»,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4000" b="1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40-60% - оценка «3»,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4000" b="1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0-40% - оценка «2»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  <a:defRPr/>
            </a:pPr>
            <a:endParaRPr lang="ru-RU" sz="4000" kern="0" dirty="0">
              <a:solidFill>
                <a:srgbClr val="2D2D8A">
                  <a:lumMod val="75000"/>
                </a:srgbClr>
              </a:solidFill>
              <a:latin typeface="Arial Black" panose="020B0A04020102020204" pitchFamily="34" charset="0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01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kern="0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Используемые 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ru-RU" sz="2400" b="1" kern="0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«Окружающий мир», 2 класс, КИМ, Москва, «ВАКО», 2014</a:t>
            </a:r>
          </a:p>
          <a:p>
            <a:pPr lvl="0" algn="just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ru-RU" sz="2400" b="1" kern="0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«Окружающий мир. </a:t>
            </a:r>
            <a:r>
              <a:rPr lang="ru-RU" sz="2400" b="1" kern="0" dirty="0" err="1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Разноуровневые</a:t>
            </a:r>
            <a:r>
              <a:rPr lang="ru-RU" sz="2400" b="1" kern="0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 задания», 2 класс, Москва, «ВАКО», 2014</a:t>
            </a:r>
          </a:p>
          <a:p>
            <a:pPr lvl="0" algn="just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ru-RU" sz="2400" b="1" kern="0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Максимова Т.Н. «Поурочные разработки по курсу окружающий мир» к УМК </a:t>
            </a:r>
            <a:r>
              <a:rPr lang="ru-RU" sz="2400" b="1" kern="0" dirty="0" err="1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А.А.Плешакова</a:t>
            </a:r>
            <a:r>
              <a:rPr lang="ru-RU" sz="2400" b="1" kern="0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 («Школа России»), Москва, «ВАКО», 2014</a:t>
            </a:r>
          </a:p>
          <a:p>
            <a:pPr lvl="0" algn="just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ru-RU" sz="2400" b="1" kern="0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Плешаков А.А., </a:t>
            </a:r>
            <a:r>
              <a:rPr lang="ru-RU" sz="2400" b="1" kern="0" dirty="0" err="1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Крючкова</a:t>
            </a:r>
            <a:r>
              <a:rPr lang="ru-RU" sz="2400" b="1" kern="0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 Е.А. «Окружающий мир» 2класс, ч.1, Москва «Просвещение»</a:t>
            </a:r>
          </a:p>
          <a:p>
            <a:pPr lvl="0" algn="just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ru-RU" sz="2400" b="1" kern="0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Шаблон - - </a:t>
            </a:r>
            <a:r>
              <a:rPr lang="ru-RU" sz="2400" u="sng" dirty="0" smtClean="0">
                <a:hlinkClick r:id="rId2"/>
              </a:rPr>
              <a:t>http://easyen.ru/load/shablony_prezentacij/vremena_goda/osen_ryzhaja_podruzhka/523-1-0-20575</a:t>
            </a:r>
            <a:r>
              <a:rPr lang="ru-RU" sz="2400" dirty="0" smtClean="0"/>
              <a:t> </a:t>
            </a:r>
          </a:p>
          <a:p>
            <a:pPr lvl="0" algn="just" eaLnBrk="0" fontAlgn="base" hangingPunct="0">
              <a:spcAft>
                <a:spcPct val="0"/>
              </a:spcAft>
              <a:buFontTx/>
              <a:buChar char="•"/>
              <a:defRPr/>
            </a:pPr>
            <a:endParaRPr lang="ru-RU" sz="2400" kern="0" dirty="0" smtClean="0">
              <a:solidFill>
                <a:srgbClr val="2D2D8A">
                  <a:lumMod val="75000"/>
                </a:srgbClr>
              </a:solidFill>
              <a:latin typeface="Arial Black" panose="020B0A04020102020204" pitchFamily="34" charset="0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51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200" y="346646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А1.  Почему осенним утром земля и крыши домов белые?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листопада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росы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града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заморозки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А2. Каких дней осенью больше?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Ясных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Облачных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Пасмурных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Морозных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0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А3. Какие осенью дожди?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Моросящие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Тёплые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Ливневые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Грибные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3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А4. Какое сезонное явление относится к осени?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409131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Цветение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растений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сосулек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Листопад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В1. Какие птицы улетают на юг?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Зяблики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Дятлы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Гуси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Чайки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6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В2. Почему птицы осенью улетают на юг?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дождливо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 пищи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Дни становятся короче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Облетают листья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С1. Какие птицы делают запасы корма на зиму?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Синицы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Сойки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Клесты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0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  <a:t>Ключ к тесту</a:t>
            </a:r>
            <a:br>
              <a:rPr lang="ru-RU" sz="3600" b="1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  <a:cs typeface="Arial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480969"/>
              </p:ext>
            </p:extLst>
          </p:nvPr>
        </p:nvGraphicFramePr>
        <p:xfrm>
          <a:off x="457200" y="1600200"/>
          <a:ext cx="8229599" cy="334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1670484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А1</a:t>
                      </a:r>
                      <a:endParaRPr lang="ru-RU" sz="4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А2</a:t>
                      </a:r>
                      <a:endParaRPr lang="ru-RU" sz="4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А3</a:t>
                      </a:r>
                      <a:endParaRPr lang="ru-RU" sz="4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А4</a:t>
                      </a:r>
                      <a:endParaRPr lang="ru-RU" sz="4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В1</a:t>
                      </a:r>
                      <a:endParaRPr lang="ru-RU" sz="4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В2</a:t>
                      </a:r>
                      <a:endParaRPr lang="ru-RU" sz="4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С1</a:t>
                      </a:r>
                      <a:endParaRPr lang="ru-RU" sz="4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70484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4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4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4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4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4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1,3</a:t>
                      </a:r>
                      <a:endParaRPr lang="ru-RU" sz="4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473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48ed1843ae5892cec5f4b3798401dd4cd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290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Aharoni</vt:lpstr>
      <vt:lpstr>Arial</vt:lpstr>
      <vt:lpstr>Arial Black</vt:lpstr>
      <vt:lpstr>Calibri</vt:lpstr>
      <vt:lpstr>Calibri Light</vt:lpstr>
      <vt:lpstr>Times New Roman</vt:lpstr>
      <vt:lpstr>Тема Office</vt:lpstr>
      <vt:lpstr>Окружающий мир УМК «Школа России» 2 класс  Тест 8. В гости к осени </vt:lpstr>
      <vt:lpstr>А1.  Почему осенним утром земля и крыши домов белые? </vt:lpstr>
      <vt:lpstr>А2. Каких дней осенью больше? </vt:lpstr>
      <vt:lpstr>А3. Какие осенью дожди? </vt:lpstr>
      <vt:lpstr>А4. Какое сезонное явление относится к осени? </vt:lpstr>
      <vt:lpstr>В1. Какие птицы улетают на юг? </vt:lpstr>
      <vt:lpstr>В2. Почему птицы осенью улетают на юг? </vt:lpstr>
      <vt:lpstr>С1. Какие птицы делают запасы корма на зиму? </vt:lpstr>
      <vt:lpstr>Ключ к тесту </vt:lpstr>
      <vt:lpstr>Самооценка </vt:lpstr>
      <vt:lpstr>Презентация PowerPoint</vt:lpstr>
      <vt:lpstr>Используемые источники:</vt:lpstr>
    </vt:vector>
  </TitlesOfParts>
  <Company>WolfishLair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Admin</cp:lastModifiedBy>
  <cp:revision>18</cp:revision>
  <dcterms:created xsi:type="dcterms:W3CDTF">2014-09-18T19:04:19Z</dcterms:created>
  <dcterms:modified xsi:type="dcterms:W3CDTF">2016-08-15T04:58:57Z</dcterms:modified>
</cp:coreProperties>
</file>