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1" r:id="rId6"/>
    <p:sldId id="279" r:id="rId7"/>
    <p:sldId id="262" r:id="rId8"/>
    <p:sldId id="280" r:id="rId9"/>
    <p:sldId id="264" r:id="rId10"/>
    <p:sldId id="281" r:id="rId11"/>
    <p:sldId id="265" r:id="rId12"/>
    <p:sldId id="282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i.yandex.ru/next/" TargetMode="External"/><Relationship Id="rId2" Type="http://schemas.openxmlformats.org/officeDocument/2006/relationships/hyperlink" Target="http://www.brainyquote.com/quotes/keywords/hors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л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r="150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9249" y="0"/>
            <a:ext cx="4783362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glow rad="177800">
                    <a:schemeClr val="tx1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Amazing 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glow rad="177800">
                    <a:schemeClr val="tx1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glow rad="177800">
                    <a:schemeClr val="tx1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orld </a:t>
            </a:r>
          </a:p>
          <a:p>
            <a:pPr algn="ctr"/>
            <a:r>
              <a:rPr lang="en-US" sz="2800" b="1" smtClean="0">
                <a:ln w="11430"/>
                <a:solidFill>
                  <a:srgbClr val="002060"/>
                </a:solidFill>
                <a:effectLst>
                  <a:glow rad="177800">
                    <a:schemeClr val="tx1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of Jeanne 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glow rad="177800">
                    <a:schemeClr val="tx1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Saint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glow rad="177800">
                    <a:schemeClr val="tx1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Cheron</a:t>
            </a:r>
            <a:endParaRPr lang="ru-RU" sz="2800" b="1" dirty="0">
              <a:ln w="11430"/>
              <a:solidFill>
                <a:srgbClr val="002060"/>
              </a:solidFill>
              <a:effectLst>
                <a:glow rad="177800">
                  <a:schemeClr val="tx1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1" y="4980563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glow rad="127000">
                  <a:schemeClr val="tx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glow rad="127000">
                  <a:schemeClr val="tx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glow rad="1270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glow rad="127000">
                  <a:schemeClr val="tx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87" y="3068960"/>
            <a:ext cx="88388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 </a:t>
            </a:r>
          </a:p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the Picture Gallery                                                      for 8-11 Formers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2112"/>
            <a:ext cx="4888403" cy="65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1782" y="2276872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Being born in a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does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not make one a horse. </a:t>
            </a:r>
            <a:endParaRPr lang="en-US" sz="28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Arthur </a:t>
            </a:r>
            <a:r>
              <a:rPr lang="en-US" sz="2800" dirty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Wellesley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1005" y="582914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stable </a:t>
            </a:r>
          </a:p>
        </p:txBody>
      </p:sp>
    </p:spTree>
    <p:extLst>
      <p:ext uri="{BB962C8B-B14F-4D97-AF65-F5344CB8AC3E}">
        <p14:creationId xmlns:p14="http://schemas.microsoft.com/office/powerpoint/2010/main" val="13722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/>
          <a:stretch/>
        </p:blipFill>
        <p:spPr bwMode="auto">
          <a:xfrm>
            <a:off x="163615" y="127645"/>
            <a:ext cx="6600667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54062" y="2420888"/>
            <a:ext cx="23824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6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One thing </a:t>
            </a: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I </a:t>
            </a:r>
            <a:r>
              <a:rPr lang="en-US" sz="26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like about Twitter is that you can hear it from the </a:t>
            </a: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horse's … .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6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Big </a:t>
            </a:r>
            <a:r>
              <a:rPr lang="en-US" sz="2600" dirty="0" err="1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Boi</a:t>
            </a:r>
            <a:endParaRPr lang="en-US" sz="26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8144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87" y="144463"/>
            <a:ext cx="654816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307849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When my horse is running good,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I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don't stop to give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him … .                    </a:t>
            </a: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Douglas Horton</a:t>
            </a:r>
            <a:endParaRPr lang="en-US" sz="28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1005" y="582914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sugar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5047"/>
          <a:stretch/>
        </p:blipFill>
        <p:spPr bwMode="auto">
          <a:xfrm>
            <a:off x="179512" y="144462"/>
            <a:ext cx="5935579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091" y="2348880"/>
            <a:ext cx="288649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6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eat like </a:t>
            </a: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a </a:t>
            </a:r>
            <a:r>
              <a:rPr lang="en-US" sz="26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horse - </a:t>
            </a: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my </a:t>
            </a:r>
            <a:r>
              <a:rPr lang="en-US" sz="26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mother still brings me Cadbury's </a:t>
            </a: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from Britain.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600" dirty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Catherine </a:t>
            </a:r>
            <a:r>
              <a:rPr lang="en-US" sz="26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Zeta-Jones</a:t>
            </a:r>
            <a:endParaRPr lang="en-US" sz="26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8144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64" y="165786"/>
            <a:ext cx="6517689" cy="65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51" y="2348880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speak Spanish to God,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Italian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women, French to men, and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to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my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horse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en-US" sz="28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Charles </a:t>
            </a:r>
            <a:r>
              <a:rPr lang="en-US" sz="2800" dirty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458" y="602165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German 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206388"/>
            <a:ext cx="477476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This is the End</a:t>
            </a:r>
            <a:endParaRPr lang="en-US" sz="44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Thank you!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925" y="1637432"/>
            <a:ext cx="93821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Sources</a:t>
            </a:r>
          </a:p>
          <a:p>
            <a:pPr algn="ctr"/>
            <a:endParaRPr lang="en-US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Horse Quotes </a:t>
            </a:r>
            <a:r>
              <a:rPr lang="en-US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www.brainyquote.com/quotes/keywords/horse.html</a:t>
            </a:r>
            <a:r>
              <a:rPr lang="en-US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2883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Изображения</a:t>
            </a:r>
            <a:r>
              <a:rPr lang="en-US" dirty="0" smtClean="0"/>
              <a:t> – </a:t>
            </a:r>
            <a:r>
              <a:rPr lang="ru-RU" dirty="0" smtClean="0"/>
              <a:t>картины французской художницы </a:t>
            </a:r>
            <a:r>
              <a:rPr lang="en-US" dirty="0"/>
              <a:t>Jeanne Saint </a:t>
            </a:r>
            <a:r>
              <a:rPr lang="en-US" dirty="0" err="1" smtClean="0"/>
              <a:t>Cheron</a:t>
            </a:r>
            <a:r>
              <a:rPr lang="ru-RU" dirty="0" smtClean="0"/>
              <a:t> –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взяты из </a:t>
            </a:r>
            <a:r>
              <a:rPr lang="en-US" dirty="0">
                <a:hlinkClick r:id="rId3"/>
              </a:rPr>
              <a:t>https://fotki.yandex.ru/next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Условия </a:t>
            </a:r>
            <a:r>
              <a:rPr lang="ru-RU" dirty="0"/>
              <a:t>использования сервиса </a:t>
            </a:r>
            <a:r>
              <a:rPr lang="ru-RU" dirty="0" err="1"/>
              <a:t>Яндекс.Фотки</a:t>
            </a:r>
            <a:endParaRPr lang="ru-RU" dirty="0"/>
          </a:p>
          <a:p>
            <a:pPr algn="ctr"/>
            <a:r>
              <a:rPr lang="en-US" dirty="0">
                <a:hlinkClick r:id="rId4"/>
              </a:rPr>
              <a:t>https://yandex.ru/legal/fotki_termsofuse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40" y="144462"/>
            <a:ext cx="6460907" cy="651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173" y="1934773"/>
            <a:ext cx="31683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would travel 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only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by horse, 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if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had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the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. </a:t>
            </a:r>
            <a:endParaRPr lang="ru-RU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Linda </a:t>
            </a:r>
            <a:r>
              <a:rPr lang="en-US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McCartney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9173" y="566051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5219919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24917" y="2197720"/>
            <a:ext cx="31683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horse is a thing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...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none will tire of looking at him as long as he displays himself in his splendor. </a:t>
            </a: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Xenophon</a:t>
            </a:r>
            <a:endParaRPr lang="en-US" sz="28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24917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beauty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67" y="144462"/>
            <a:ext cx="4866271" cy="652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1782" y="2137461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Horse sense is the thing a horse has which keeps it from betting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  … 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W. C. </a:t>
            </a: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Fields</a:t>
            </a:r>
            <a:endParaRPr lang="en-US" sz="28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573786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914644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76257" y="2059759"/>
            <a:ext cx="20382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Get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off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horse and drink </a:t>
            </a:r>
            <a:endParaRPr lang="en-US" sz="28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your  … .</a:t>
            </a:r>
            <a:endParaRPr lang="en-US" sz="28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John Wayne</a:t>
            </a:r>
            <a:endParaRPr lang="en-US" sz="28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121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milk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09" y="169052"/>
            <a:ext cx="5319279" cy="650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1782" y="2276872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took care of your horse, and your horse took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of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you. </a:t>
            </a:r>
            <a:endParaRPr lang="en-US" sz="28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Elton Gallegly</a:t>
            </a:r>
            <a:endParaRPr lang="en-US" sz="28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care </a:t>
            </a:r>
          </a:p>
        </p:txBody>
      </p:sp>
    </p:spTree>
    <p:extLst>
      <p:ext uri="{BB962C8B-B14F-4D97-AF65-F5344CB8AC3E}">
        <p14:creationId xmlns:p14="http://schemas.microsoft.com/office/powerpoint/2010/main" val="24794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520449" cy="660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72200" y="2276872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If a horse has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four … ,                    and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I'm riding it, I think I can win. </a:t>
            </a:r>
            <a:endParaRPr lang="en-US" sz="28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Charles </a:t>
            </a:r>
            <a:r>
              <a:rPr lang="en-US" sz="2800" dirty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Caleb </a:t>
            </a:r>
            <a:r>
              <a:rPr lang="en-US" sz="28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Colton</a:t>
            </a:r>
            <a:endParaRPr lang="en-US" sz="28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8144" y="582914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legs 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78" y="144463"/>
            <a:ext cx="6786288" cy="65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6042" y="2125742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If you fall off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a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horse,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you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get back up. 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I 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am not </a:t>
            </a:r>
            <a:endParaRPr lang="en-US" sz="2800" dirty="0" smtClean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Olivia Wilde</a:t>
            </a:r>
            <a:endParaRPr lang="en-US" sz="2800" dirty="0">
              <a:ln w="11430"/>
              <a:solidFill>
                <a:srgbClr val="0000FF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23" y="576949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quitter </a:t>
            </a:r>
          </a:p>
        </p:txBody>
      </p:sp>
    </p:spTree>
    <p:extLst>
      <p:ext uri="{BB962C8B-B14F-4D97-AF65-F5344CB8AC3E}">
        <p14:creationId xmlns:p14="http://schemas.microsoft.com/office/powerpoint/2010/main" val="6838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/>
          <a:stretch/>
        </p:blipFill>
        <p:spPr bwMode="auto">
          <a:xfrm>
            <a:off x="175886" y="147371"/>
            <a:ext cx="6074510" cy="657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50006" y="2348880"/>
            <a:ext cx="288649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6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 a little girl I used to daydream about my </a:t>
            </a: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real  … coming </a:t>
            </a:r>
            <a:r>
              <a:rPr lang="en-US" sz="2600" dirty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 a white horse to </a:t>
            </a:r>
            <a:r>
              <a:rPr lang="en-US" sz="2600" dirty="0" smtClean="0">
                <a:ln w="11430"/>
                <a:solidFill>
                  <a:srgbClr val="0000FF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rescue me.       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Christine </a:t>
            </a:r>
            <a:r>
              <a:rPr lang="en-US" sz="2400" dirty="0">
                <a:ln w="11430"/>
                <a:solidFill>
                  <a:srgbClr val="FF0000"/>
                </a:solidFill>
                <a:effectLst>
                  <a:glow rad="1778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Keeler </a:t>
            </a:r>
            <a:endParaRPr lang="en-US" sz="2800" dirty="0">
              <a:ln w="11430"/>
              <a:solidFill>
                <a:srgbClr val="FF0000"/>
              </a:solidFill>
              <a:effectLst>
                <a:glow rad="1778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8144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father 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340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2016-01-10T12:56:23Z</dcterms:created>
  <dcterms:modified xsi:type="dcterms:W3CDTF">2016-08-16T10:57:47Z</dcterms:modified>
</cp:coreProperties>
</file>