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1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16.08.2016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755576" y="2060848"/>
            <a:ext cx="7632848" cy="1737484"/>
            <a:chOff x="1115616" y="2146448"/>
            <a:chExt cx="7165477" cy="226858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3261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56001" y="3932804"/>
              <a:ext cx="5084703" cy="482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класс</a:t>
            </a:r>
            <a:b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</a:t>
            </a:r>
            <a:b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бывают растения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5400600" cy="1752600"/>
          </a:xfrm>
        </p:spPr>
        <p:txBody>
          <a:bodyPr/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Автор материала: Шабанова Марина Геннадьевна,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1 квалификационная категория,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учитель начальных классов 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МБОУ </a:t>
            </a:r>
            <a:r>
              <a:rPr lang="ru-RU" sz="1800" b="1" dirty="0" err="1">
                <a:solidFill>
                  <a:schemeClr val="accent3">
                    <a:lumMod val="50000"/>
                  </a:schemeClr>
                </a:solidFill>
                <a:ea typeface="PMingLiU"/>
              </a:rPr>
              <a:t>Сарасинская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 СОШ 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Алтайского района Алтайского края 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endParaRPr lang="ru-RU" sz="1800" b="1" dirty="0">
              <a:solidFill>
                <a:schemeClr val="accent3">
                  <a:lumMod val="50000"/>
                </a:schemeClr>
              </a:solidFill>
              <a:ea typeface="PMingLiU"/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с. </a:t>
            </a:r>
            <a:r>
              <a:rPr lang="ru-RU" sz="1800" b="1" dirty="0" err="1">
                <a:solidFill>
                  <a:schemeClr val="accent3">
                    <a:lumMod val="50000"/>
                  </a:schemeClr>
                </a:solidFill>
                <a:ea typeface="PMingLiU"/>
              </a:rPr>
              <a:t>Сараса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/>
          <a:lstStyle/>
          <a:p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r>
              <a:rPr lang="ru-RU" sz="4000" b="1" dirty="0">
                <a:latin typeface="Calibri Light" panose="020F0302020204030204"/>
                <a:ea typeface="PMingLiU"/>
                <a:cs typeface="Arial"/>
              </a:rPr>
              <a:t/>
            </a:r>
            <a:br>
              <a:rPr lang="ru-RU" sz="4000" b="1" dirty="0">
                <a:latin typeface="Calibri Light" panose="020F0302020204030204"/>
                <a:ea typeface="PMingLiU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859216" cy="3849291"/>
          </a:xfrm>
        </p:spPr>
        <p:txBody>
          <a:bodyPr/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88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300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/>
          <a:lstStyle/>
          <a:p>
            <a:r>
              <a:rPr lang="ru-RU" sz="3200" b="1" kern="0" dirty="0"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859216" cy="3744417"/>
          </a:xfrm>
        </p:spPr>
        <p:txBody>
          <a:bodyPr/>
          <a:lstStyle/>
          <a:p>
            <a:pPr lvl="0" algn="just">
              <a:buFontTx/>
              <a:buChar char="•"/>
              <a:defRPr/>
            </a:pP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lvl="0" algn="just">
              <a:buFontTx/>
              <a:buChar char="•"/>
              <a:defRPr/>
            </a:pP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kern="0" dirty="0" err="1"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lvl="0" algn="just">
              <a:buFontTx/>
              <a:buChar char="•"/>
              <a:defRPr/>
            </a:pP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kern="0" dirty="0" err="1"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lvl="0" algn="just">
              <a:buFontTx/>
              <a:buChar char="•"/>
              <a:defRPr/>
            </a:pP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kern="0" dirty="0" err="1"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kern="0" dirty="0"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«Просвещение»</a:t>
            </a:r>
          </a:p>
          <a:p>
            <a:pPr algn="just">
              <a:buFontTx/>
              <a:buChar char="•"/>
              <a:defRPr/>
            </a:pPr>
            <a:r>
              <a:rPr lang="ru-RU" sz="2000" kern="0" dirty="0" smtClean="0">
                <a:latin typeface="Arial Black" panose="020B0A04020102020204" pitchFamily="34" charset="0"/>
                <a:ea typeface="PMingLiU"/>
                <a:cs typeface="Arial"/>
              </a:rPr>
              <a:t>Шаблон - </a:t>
            </a:r>
            <a:r>
              <a:rPr lang="ru-RU" sz="2000" b="1" dirty="0" smtClean="0">
                <a:latin typeface="Arial Black" panose="020B0A04020102020204" pitchFamily="34" charset="0"/>
                <a:cs typeface="Arial" charset="0"/>
              </a:rPr>
              <a:t>сайт</a:t>
            </a:r>
            <a:r>
              <a:rPr lang="en-US" sz="2000" b="1" dirty="0" smtClean="0">
                <a:latin typeface="Arial Black" panose="020B0A04020102020204" pitchFamily="34" charset="0"/>
                <a:hlinkClick r:id="rId2"/>
              </a:rPr>
              <a:t> </a:t>
            </a:r>
            <a:r>
              <a:rPr lang="en-US" sz="2000" b="1" dirty="0">
                <a:latin typeface="Arial Black" panose="020B0A04020102020204" pitchFamily="34" charset="0"/>
                <a:hlinkClick r:id="rId2"/>
              </a:rPr>
              <a:t>http://linda6035.ucoz.ru/</a:t>
            </a:r>
            <a:r>
              <a:rPr lang="ru-RU" sz="2000" dirty="0">
                <a:latin typeface="Arial Black" panose="020B0A04020102020204" pitchFamily="34" charset="0"/>
                <a:cs typeface="Arial" charset="0"/>
              </a:rPr>
              <a:t> </a:t>
            </a:r>
            <a:r>
              <a:rPr lang="en-US" sz="2000" dirty="0">
                <a:latin typeface="Arial Black" panose="020B0A04020102020204" pitchFamily="34" charset="0"/>
                <a:cs typeface="Arial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  <a:cs typeface="Arial" charset="0"/>
              </a:rPr>
              <a:t> </a:t>
            </a:r>
          </a:p>
          <a:p>
            <a:pPr lvl="0" algn="just">
              <a:buFontTx/>
              <a:buChar char="•"/>
              <a:defRPr/>
            </a:pPr>
            <a:endParaRPr kumimoji="1" lang="ru-RU" altLang="zh-CN" sz="2000" kern="0" dirty="0">
              <a:solidFill>
                <a:srgbClr val="BBE0E3">
                  <a:lumMod val="50000"/>
                </a:srgbClr>
              </a:solidFill>
              <a:latin typeface="Arial Black" panose="020B0A04020102020204" pitchFamily="34" charset="0"/>
              <a:ea typeface="PMingLiU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2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016224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Какие растения имеют несколько довольно тонких одревесневших стволиков?</a:t>
            </a:r>
            <a: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3717032"/>
            <a:ext cx="6851104" cy="2409131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Кустарники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Травянистые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Хвойные деревья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Лиственные деревья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512168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Какое из растений </a:t>
            </a: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травянистым?</a:t>
            </a:r>
            <a:b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636912"/>
            <a:ext cx="6347048" cy="3489251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Малина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Клубника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Земляника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Клюква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4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296144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растение </a:t>
            </a: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</a:t>
            </a: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кустарником?</a:t>
            </a:r>
            <a:b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708920"/>
            <a:ext cx="7139136" cy="3417243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Клён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Кедр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Шиповник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Одуванчик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67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296144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Какое растение </a:t>
            </a: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</a:t>
            </a: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хвойным?</a:t>
            </a:r>
            <a:b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996952"/>
            <a:ext cx="7139136" cy="3129211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Папоротник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Сосна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Липа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Рябина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52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656184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Какое дерево </a:t>
            </a: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тайге выше других?</a:t>
            </a:r>
            <a:b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3068960"/>
            <a:ext cx="5915000" cy="3057203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Сосна 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Клён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Липа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Рябина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61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512168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Какое растение </a:t>
            </a: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</a:t>
            </a:r>
            <a: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листья в виде пластинок?</a:t>
            </a:r>
            <a:br>
              <a:rPr lang="ru-RU" sz="32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996952"/>
            <a:ext cx="6347048" cy="3129211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Лиственница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Осина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Ель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Кедр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50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/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Найди ошибки.</a:t>
            </a: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715200" cy="4209331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хвойные деревья не сбрасывают листву.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лиственных растений нет плодов и семян.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травянистых растений зеленый и гибкий стебель.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Хвойные деревья сбрасывают листву зимой.</a:t>
            </a:r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82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12168"/>
          </a:xfrm>
        </p:spPr>
        <p:txBody>
          <a:bodyPr/>
          <a:lstStyle/>
          <a:p>
            <a:r>
              <a:rPr lang="ru-RU" sz="3200" b="1" dirty="0"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br>
              <a:rPr lang="ru-RU" sz="3200" b="1" dirty="0">
                <a:latin typeface="Arial Black" panose="020B0A04020102020204" pitchFamily="34" charset="0"/>
                <a:ea typeface="PMingLiU"/>
                <a:cs typeface="Arial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15360"/>
              </p:ext>
            </p:extLst>
          </p:nvPr>
        </p:nvGraphicFramePr>
        <p:xfrm>
          <a:off x="1187623" y="2197414"/>
          <a:ext cx="6912773" cy="303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39"/>
                <a:gridCol w="987539"/>
                <a:gridCol w="987539"/>
                <a:gridCol w="987539"/>
                <a:gridCol w="987539"/>
                <a:gridCol w="987539"/>
                <a:gridCol w="987539"/>
              </a:tblGrid>
              <a:tr h="111154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91279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1,2,4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01685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PMingLiU</vt:lpstr>
      <vt:lpstr>Aharoni</vt:lpstr>
      <vt:lpstr>Arial</vt:lpstr>
      <vt:lpstr>Arial Black</vt:lpstr>
      <vt:lpstr>Calibri</vt:lpstr>
      <vt:lpstr>Calibri Light</vt:lpstr>
      <vt:lpstr>Monotype Corsiva</vt:lpstr>
      <vt:lpstr>Times New Roman</vt:lpstr>
      <vt:lpstr>1_Тема Office</vt:lpstr>
      <vt:lpstr>Окружающий мир УМК «Школа России» 2 класс Тест 13. Какие бывают растения </vt:lpstr>
      <vt:lpstr>А1. Какие растения имеют несколько довольно тонких одревесневших стволиков? </vt:lpstr>
      <vt:lpstr>А2. Какое из растений  не является травянистым? </vt:lpstr>
      <vt:lpstr>А3. Какое растение  является кустарником? </vt:lpstr>
      <vt:lpstr>А4. Какое растение  является хвойным? </vt:lpstr>
      <vt:lpstr>В1. Какое дерево  в тайге выше других? </vt:lpstr>
      <vt:lpstr>В2. Какое растение  имеет листья в виде пластинок? </vt:lpstr>
      <vt:lpstr>С1. Найди ошибки. </vt:lpstr>
      <vt:lpstr>Ключ к тесту </vt:lpstr>
      <vt:lpstr>Самооценка 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Admin</cp:lastModifiedBy>
  <cp:revision>35</cp:revision>
  <dcterms:created xsi:type="dcterms:W3CDTF">2014-07-06T18:18:01Z</dcterms:created>
  <dcterms:modified xsi:type="dcterms:W3CDTF">2016-08-16T09:57:28Z</dcterms:modified>
</cp:coreProperties>
</file>