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8" r:id="rId3"/>
    <p:sldId id="259" r:id="rId4"/>
    <p:sldId id="260" r:id="rId5"/>
    <p:sldId id="265" r:id="rId6"/>
    <p:sldId id="262" r:id="rId7"/>
    <p:sldId id="266" r:id="rId8"/>
    <p:sldId id="264" r:id="rId9"/>
    <p:sldId id="269" r:id="rId10"/>
    <p:sldId id="268" r:id="rId11"/>
    <p:sldId id="267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3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0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701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1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79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7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1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2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3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4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6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6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9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6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AD43-7288-4F8B-8A04-42274F9A842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1CBD39-FB76-4626-AE69-02B0B3014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6127" y="593888"/>
            <a:ext cx="6278252" cy="3355943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Окружающий мир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УМК «Школа России»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2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класс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Комнатные растения</a:t>
            </a:r>
            <a:r>
              <a:rPr lang="ru-RU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2503" y="4440025"/>
            <a:ext cx="5410986" cy="2318993"/>
          </a:xfrm>
        </p:spPr>
        <p:txBody>
          <a:bodyPr>
            <a:normAutofit/>
          </a:bodyPr>
          <a:lstStyle/>
          <a:p>
            <a:pPr lvl="0" defTabSz="914400">
              <a:spcBef>
                <a:spcPct val="20000"/>
              </a:spcBef>
              <a:buClrTx/>
              <a:buSzTx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PMingLiU"/>
              </a:rPr>
              <a:t>Автор материала: Шабанова Марина Геннадьевна,</a:t>
            </a:r>
          </a:p>
          <a:p>
            <a:pPr lvl="0" defTabSz="914400">
              <a:spcBef>
                <a:spcPct val="20000"/>
              </a:spcBef>
              <a:buClrTx/>
              <a:buSzTx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PMingLiU"/>
              </a:rPr>
              <a:t>1 квалификационная категория,</a:t>
            </a:r>
          </a:p>
          <a:p>
            <a:pPr lvl="0" defTabSz="914400">
              <a:spcBef>
                <a:spcPct val="20000"/>
              </a:spcBef>
              <a:buClrTx/>
              <a:buSzTx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PMingLiU"/>
              </a:rPr>
              <a:t>учитель начальных классов </a:t>
            </a:r>
          </a:p>
          <a:p>
            <a:pPr lvl="0" defTabSz="914400">
              <a:spcBef>
                <a:spcPct val="20000"/>
              </a:spcBef>
              <a:buClrTx/>
              <a:buSzTx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PMingLiU"/>
              </a:rPr>
              <a:t>МБОУ </a:t>
            </a:r>
            <a:r>
              <a:rPr lang="ru-RU" sz="17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PMingLiU"/>
              </a:rPr>
              <a:t>Сарасинская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PMingLiU"/>
              </a:rPr>
              <a:t> СОШ </a:t>
            </a:r>
          </a:p>
          <a:p>
            <a:pPr lvl="0" defTabSz="914400">
              <a:spcBef>
                <a:spcPct val="20000"/>
              </a:spcBef>
              <a:buClrTx/>
              <a:buSzTx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PMingLiU"/>
              </a:rPr>
              <a:t>Алтайского района Алтайского края </a:t>
            </a:r>
          </a:p>
          <a:p>
            <a:pPr lvl="0" defTabSz="914400">
              <a:spcBef>
                <a:spcPct val="20000"/>
              </a:spcBef>
              <a:buClrTx/>
              <a:buSzTx/>
              <a:defRPr/>
            </a:pPr>
            <a:endParaRPr lang="ru-RU" sz="1700" b="1" dirty="0">
              <a:solidFill>
                <a:schemeClr val="accent1">
                  <a:lumMod val="50000"/>
                </a:schemeClr>
              </a:solidFill>
              <a:latin typeface="Calibri"/>
              <a:ea typeface="PMingLiU"/>
            </a:endParaRPr>
          </a:p>
          <a:p>
            <a:pPr lvl="0" algn="l" defTabSz="914400">
              <a:spcBef>
                <a:spcPct val="20000"/>
              </a:spcBef>
              <a:buClrTx/>
              <a:buSzTx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PMingLiU"/>
              </a:rPr>
              <a:t>с. </a:t>
            </a:r>
            <a:r>
              <a:rPr lang="ru-RU" sz="17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PMingLiU"/>
              </a:rPr>
              <a:t>Сараса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PMingLiU"/>
              </a:rPr>
              <a:t>, 2016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8" y="0"/>
            <a:ext cx="3440185" cy="505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14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Самооценка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74276"/>
            <a:ext cx="6847003" cy="4467087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А оцениваются 1 баллом.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В – 2 баллами,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С - 3 баллами (может быть как один, так и несколько ответов).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08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7817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61156"/>
            <a:ext cx="6347714" cy="4580208"/>
          </a:xfrm>
        </p:spPr>
        <p:txBody>
          <a:bodyPr>
            <a:normAutofit fontScale="92500"/>
          </a:bodyPr>
          <a:lstStyle/>
          <a:p>
            <a:pPr marL="228600" lvl="0" indent="-228600" defTabSz="914400">
              <a:lnSpc>
                <a:spcPct val="9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80-100% от максимальной суммы баллов – оценка «5»,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60-80% - оценка «4»,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40-60% - оценка «3»,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0-40% - оценка «2»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1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67894" cy="1320800"/>
          </a:xfrm>
        </p:spPr>
        <p:txBody>
          <a:bodyPr/>
          <a:lstStyle/>
          <a:p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Используемые источники: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60590"/>
            <a:ext cx="6667894" cy="3880773"/>
          </a:xfrm>
        </p:spPr>
        <p:txBody>
          <a:bodyPr>
            <a:noAutofit/>
          </a:bodyPr>
          <a:lstStyle/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«Окружающий мир», 2 класс, КИМ, Москва, «ВАКО», 2014</a:t>
            </a: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«Окружающий мир. </a:t>
            </a:r>
            <a:r>
              <a:rPr lang="ru-RU" b="1" kern="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Разноуровневые</a:t>
            </a:r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 задания», 2 класс, Москва, «ВАКО», 2014</a:t>
            </a: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Максимова Т.Н. «Поурочные разработки по курсу окружающий мир» к УМК </a:t>
            </a:r>
            <a:r>
              <a:rPr lang="ru-RU" b="1" kern="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А.А.Плешакова</a:t>
            </a:r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 («Школа России»), Москва, «ВАКО», 2014</a:t>
            </a: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Плешаков А.А., </a:t>
            </a:r>
            <a:r>
              <a:rPr lang="ru-RU" b="1" kern="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Крючкова</a:t>
            </a:r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 Е.А. «Окружающий мир» 2класс, ч.1, Москва «Просвещение»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Фотографии -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http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://kira-scrap.ru/dir/zvety/cvety_komnatnye/278-1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9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18723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А1. Какие растения называются комнатными?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выращивают на клумбах</a:t>
            </a: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Те, которые выращивают в теплицах</a:t>
            </a: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Те, которые выращивают дома</a:t>
            </a: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Те, которые занесены в Красную книгу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13" y="4232635"/>
            <a:ext cx="3275230" cy="243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3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А2. Какое растение не относится к комнатным?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Бальзамин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Кактус</a:t>
            </a: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Гвоздика</a:t>
            </a: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Традесканция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08" y="3262305"/>
            <a:ext cx="3678787" cy="300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А3. Какое растение является комнатным?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arenR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Герань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Нарцисс</a:t>
            </a:r>
          </a:p>
          <a:p>
            <a:pPr lvl="0">
              <a:buFont typeface="+mj-lt"/>
              <a:buAutoNum type="arabicParenR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Ромашка</a:t>
            </a:r>
          </a:p>
          <a:p>
            <a:pPr lvl="0">
              <a:buFont typeface="+mj-lt"/>
              <a:buAutoNum type="arabicParenR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Тюльпан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37" y="1801697"/>
            <a:ext cx="4400726" cy="40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5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А4. Какой водой надо поливать комнатные растения?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Кипячёной</a:t>
            </a: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Холодной</a:t>
            </a: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Комнатной температуры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161" y="4038829"/>
            <a:ext cx="3833402" cy="25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8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В1. Какое комнатное растение живёт в пустыне?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655" y="2450969"/>
            <a:ext cx="5882657" cy="3590394"/>
          </a:xfrm>
        </p:spPr>
        <p:txBody>
          <a:bodyPr/>
          <a:lstStyle/>
          <a:p>
            <a:pPr lvl="0"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Плющ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Фиалка</a:t>
            </a: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Кактус</a:t>
            </a: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Бегония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41" y="2450969"/>
            <a:ext cx="3189624" cy="33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9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В2. Когда комнатные растения поливают реже?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Зимой</a:t>
            </a: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Весной</a:t>
            </a: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53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С1. Как ухаживают за комнатными растениями?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поливать</a:t>
            </a: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Протирать листья</a:t>
            </a: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Опрыскивать водой</a:t>
            </a:r>
          </a:p>
          <a:p>
            <a:pPr lvl="0">
              <a:buFont typeface="+mj-lt"/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день выносить на балкон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74" y="3469066"/>
            <a:ext cx="4086347" cy="31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2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Ключ к тесту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570459"/>
              </p:ext>
            </p:extLst>
          </p:nvPr>
        </p:nvGraphicFramePr>
        <p:xfrm>
          <a:off x="320514" y="1338606"/>
          <a:ext cx="633481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973"/>
                <a:gridCol w="904973"/>
                <a:gridCol w="904973"/>
                <a:gridCol w="904973"/>
                <a:gridCol w="904973"/>
                <a:gridCol w="904973"/>
                <a:gridCol w="904973"/>
              </a:tblGrid>
              <a:tr h="98981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 Black" panose="020B0A04020102020204" pitchFamily="34" charset="0"/>
                        </a:rPr>
                        <a:t>А1</a:t>
                      </a:r>
                      <a:endParaRPr lang="ru-RU" sz="3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 Black" panose="020B0A04020102020204" pitchFamily="34" charset="0"/>
                        </a:rPr>
                        <a:t>А2</a:t>
                      </a:r>
                      <a:endParaRPr lang="ru-RU" sz="3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 Black" panose="020B0A04020102020204" pitchFamily="34" charset="0"/>
                        </a:rPr>
                        <a:t>А3</a:t>
                      </a:r>
                      <a:endParaRPr lang="ru-RU" sz="3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 Black" panose="020B0A04020102020204" pitchFamily="34" charset="0"/>
                        </a:rPr>
                        <a:t>А4</a:t>
                      </a:r>
                      <a:endParaRPr lang="ru-RU" sz="3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 Black" panose="020B0A04020102020204" pitchFamily="34" charset="0"/>
                        </a:rPr>
                        <a:t>В1</a:t>
                      </a:r>
                      <a:endParaRPr lang="ru-RU" sz="3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latin typeface="Arial Black" panose="020B0A04020102020204" pitchFamily="34" charset="0"/>
                        </a:rPr>
                        <a:t>В2</a:t>
                      </a:r>
                    </a:p>
                    <a:p>
                      <a:pPr algn="ctr"/>
                      <a:endParaRPr lang="ru-RU" sz="3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 Black" panose="020B0A04020102020204" pitchFamily="34" charset="0"/>
                        </a:rPr>
                        <a:t>С1</a:t>
                      </a:r>
                      <a:endParaRPr lang="ru-RU" sz="3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73512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1,2,3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48" y="3817855"/>
            <a:ext cx="3060557" cy="29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9804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303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PMingLiU</vt:lpstr>
      <vt:lpstr>Aharoni</vt:lpstr>
      <vt:lpstr>Arial</vt:lpstr>
      <vt:lpstr>Arial Black</vt:lpstr>
      <vt:lpstr>Calibri</vt:lpstr>
      <vt:lpstr>Times New Roman</vt:lpstr>
      <vt:lpstr>Trebuchet MS</vt:lpstr>
      <vt:lpstr>Wingdings 3</vt:lpstr>
      <vt:lpstr>Грань</vt:lpstr>
      <vt:lpstr>Окружающий мир УМК «Школа России» 2 класс   Тест 18. Комнатные растения </vt:lpstr>
      <vt:lpstr>А1. Какие растения называются комнатными? </vt:lpstr>
      <vt:lpstr>А2. Какое растение не относится к комнатным? </vt:lpstr>
      <vt:lpstr>А3. Какое растение является комнатным? </vt:lpstr>
      <vt:lpstr>А4. Какой водой надо поливать комнатные растения? </vt:lpstr>
      <vt:lpstr>В1. Какое комнатное растение живёт в пустыне? </vt:lpstr>
      <vt:lpstr>В2. Когда комнатные растения поливают реже? </vt:lpstr>
      <vt:lpstr>С1. Как ухаживают за комнатными растениями? </vt:lpstr>
      <vt:lpstr>Ключ к тесту</vt:lpstr>
      <vt:lpstr>Самооценка</vt:lpstr>
      <vt:lpstr>Презентация PowerPoint</vt:lpstr>
      <vt:lpstr>Используемые источники: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18. Комнатные растения </dc:title>
  <dc:creator>Admin</dc:creator>
  <cp:lastModifiedBy>Admin</cp:lastModifiedBy>
  <cp:revision>11</cp:revision>
  <dcterms:created xsi:type="dcterms:W3CDTF">2016-08-17T12:00:54Z</dcterms:created>
  <dcterms:modified xsi:type="dcterms:W3CDTF">2016-08-17T12:54:01Z</dcterms:modified>
</cp:coreProperties>
</file>