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62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51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80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74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37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3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32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17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19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6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B36D1B-1305-4987-A36D-3F58152511B6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FC557A-90BD-4C97-B546-BAA5BEA181A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52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2960" y="575035"/>
            <a:ext cx="7543800" cy="3750077"/>
          </a:xfrm>
        </p:spPr>
        <p:txBody>
          <a:bodyPr>
            <a:normAutofit/>
          </a:bodyPr>
          <a:lstStyle/>
          <a:p>
            <a:pPr algn="ctr"/>
            <a:r>
              <a:rPr lang="ru-RU" sz="2000" b="1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Окружающий мир</a:t>
            </a:r>
            <a:br>
              <a:rPr lang="ru-RU" sz="2000" b="1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УМК «Школа России»</a:t>
            </a:r>
            <a:br>
              <a:rPr lang="ru-RU" sz="2000" b="1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2 </a:t>
            </a:r>
            <a:r>
              <a:rPr lang="ru-RU" sz="2000" b="1" spc="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класс</a:t>
            </a:r>
            <a:br>
              <a:rPr lang="ru-RU" sz="2000" b="1" spc="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2000" b="1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spc="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2000" b="1" spc="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2000" b="1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19.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Итоговый за 1 четверть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1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87918" y="4455621"/>
            <a:ext cx="5580668" cy="1794350"/>
          </a:xfrm>
        </p:spPr>
        <p:txBody>
          <a:bodyPr>
            <a:normAutofit fontScale="85000" lnSpcReduction="10000"/>
          </a:bodyPr>
          <a:lstStyle/>
          <a:p>
            <a:pPr lvl="0" algn="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ru-RU" sz="1700" cap="none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ru-RU" sz="1700" cap="none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ru-RU" sz="1700" cap="none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ru-RU" sz="1700" cap="none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700" cap="none" spc="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700" cap="none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ru-RU" sz="1700" cap="none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ru-RU" sz="1700" cap="none" spc="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PMingLiU"/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ru-RU" sz="1700" cap="none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700" cap="none" spc="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700" cap="none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081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55913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Какое животное здесь лишнее?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790" y="2149310"/>
            <a:ext cx="7244970" cy="3719783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Пингвин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Страус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Голубь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Летучая мышь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23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094797" cy="207952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Какое комнатное растение родом из пустынь?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0643" y="2366128"/>
            <a:ext cx="7226117" cy="3502966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Монстера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Калла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Кактус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Традесканция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73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213608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В3. Как называется место встречи тёплого и холодного воздуха?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3509" y="2356701"/>
            <a:ext cx="7273251" cy="3512392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Тайфун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Смерч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Фронт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Ураган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128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71187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Культурные растения бывают: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6058" y="2187018"/>
            <a:ext cx="7150702" cy="3682075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Плодовыми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Зерновыми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Овощными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Первоцветами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819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7778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С2. Укажи части России.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300140"/>
            <a:ext cx="7543801" cy="3568954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Франция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Иркутская область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Краснодарский край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 Коми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429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r>
              <a:rPr lang="ru-RU" sz="2900" b="1" spc="0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rial"/>
              </a:rPr>
              <a:t/>
            </a:r>
            <a:br>
              <a:rPr lang="ru-RU" sz="2900" b="1" spc="0" dirty="0">
                <a:solidFill>
                  <a:prstClr val="black"/>
                </a:solidFill>
                <a:latin typeface="Arial Black" panose="020B0A04020102020204" pitchFamily="34" charset="0"/>
                <a:ea typeface="PMingLiU"/>
                <a:cs typeface="Arial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592483"/>
              </p:ext>
            </p:extLst>
          </p:nvPr>
        </p:nvGraphicFramePr>
        <p:xfrm>
          <a:off x="822325" y="1846263"/>
          <a:ext cx="7543800" cy="438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5"/>
                <a:gridCol w="942975"/>
                <a:gridCol w="942975"/>
                <a:gridCol w="942975"/>
                <a:gridCol w="942975"/>
                <a:gridCol w="942975"/>
                <a:gridCol w="942975"/>
                <a:gridCol w="942975"/>
              </a:tblGrid>
              <a:tr h="8841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А1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А2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А3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А4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А5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А6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А7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А8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8841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8841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В1 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В2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В3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С1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С2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8841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1,2,3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2,3,4</a:t>
                      </a:r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647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89709"/>
          </a:xfrm>
        </p:spPr>
        <p:txBody>
          <a:bodyPr/>
          <a:lstStyle/>
          <a:p>
            <a:pPr algn="ctr"/>
            <a:r>
              <a:rPr lang="ru-RU" sz="4000" b="1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557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80-100% от максимальной суммы баллов – оценка «5»,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60-80% - оценка «4»,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40-60% - оценка «3»,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0-40% - оценка «2»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2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spc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«Окружающий мир», 2 класс, КИМ, Москва, «ВАКО», 2014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«Окружающий мир. </a:t>
            </a:r>
            <a:r>
              <a:rPr lang="ru-RU" kern="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Разноуровневые</a:t>
            </a:r>
            <a:r>
              <a:rPr lang="ru-RU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задания», 2 класс, Москва, «ВАКО», 2014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Максимова Т.Н. «Поурочные разработки по курсу окружающий мир» к УМК </a:t>
            </a:r>
            <a:r>
              <a:rPr lang="ru-RU" kern="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А.А.Плешакова</a:t>
            </a:r>
            <a:r>
              <a:rPr lang="ru-RU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(«Школа России»), Москва, «ВАКО», 2014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ru-RU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Плешаков А.А., </a:t>
            </a:r>
            <a:r>
              <a:rPr lang="ru-RU" kern="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Крючкова</a:t>
            </a:r>
            <a:r>
              <a:rPr lang="ru-RU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Е.А. «Окружающий мир» 2класс, ч.1, Москва «Просвещение»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55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803" y="584462"/>
            <a:ext cx="8474697" cy="151771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Какое высказывание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неверное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городе есть фабрики и заводы.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городе есть общественный транспорт.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селе нет магазинов и школ.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городе дома многоэтажные.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0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621" y="286604"/>
            <a:ext cx="8333293" cy="193812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Что не относится к горным породам?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6058" y="2224726"/>
            <a:ext cx="7150702" cy="3644367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Известняк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Глина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Слюда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74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7307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Что не относится к живой природе?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6058" y="2092750"/>
            <a:ext cx="7150702" cy="3776343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Орешник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Озеро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Кактус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Водомерка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72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6647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Что относится к природным явлениям?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3509" y="2300140"/>
            <a:ext cx="7273251" cy="3568954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Поход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лес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Полёт ракеты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Гроза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Купание в реке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35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194" y="197964"/>
            <a:ext cx="8163612" cy="203619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А5. Что не является причиной загрязнения воздуха?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356700"/>
            <a:ext cx="7543801" cy="3512393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Озеленение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Выхлопные газы машин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Дым с фабрик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Сжигание мусора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50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74015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А6. Что нужно делать, чтобы сберечь воду?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111604"/>
            <a:ext cx="7543801" cy="3757490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Купить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фильтр для очистки воды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Следить, чтобы из крана не капала вода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Реже мыться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Пить только кипячёную воду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277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825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А7. Что называется погодой?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111604"/>
            <a:ext cx="7543801" cy="3757490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количество осадков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Сочетание температуры, осадков и ветра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Температура воздуха и воды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Направление ветра</a:t>
            </a:r>
          </a:p>
          <a:p>
            <a:pPr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89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67417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А8. Какие стволы у кустарников?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300140"/>
            <a:ext cx="7543801" cy="3568954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Тонкие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одревесневшие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Зелёные и гибкие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Толстые и короткие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Толстые и высокие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8363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423</Words>
  <Application>Microsoft Office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PMingLiU</vt:lpstr>
      <vt:lpstr>Aharoni</vt:lpstr>
      <vt:lpstr>Arial</vt:lpstr>
      <vt:lpstr>Arial Black</vt:lpstr>
      <vt:lpstr>Calibri</vt:lpstr>
      <vt:lpstr>Calibri Light</vt:lpstr>
      <vt:lpstr>Times New Roman</vt:lpstr>
      <vt:lpstr>Ретро</vt:lpstr>
      <vt:lpstr>Окружающий мир УМК «Школа России» 2 класс    Тест 19.  Итоговый за 1 четверть Вариант 1 </vt:lpstr>
      <vt:lpstr>А1. Какое высказывание неверное? </vt:lpstr>
      <vt:lpstr>А2. Что не относится к горным породам? </vt:lpstr>
      <vt:lpstr>А3. Что не относится к живой природе? </vt:lpstr>
      <vt:lpstr>А4. Что относится к природным явлениям? </vt:lpstr>
      <vt:lpstr>А5. Что не является причиной загрязнения воздуха? </vt:lpstr>
      <vt:lpstr>А6. Что нужно делать, чтобы сберечь воду? </vt:lpstr>
      <vt:lpstr>А7. Что называется погодой? </vt:lpstr>
      <vt:lpstr>А8. Какие стволы у кустарников? </vt:lpstr>
      <vt:lpstr>В1. Какое животное здесь лишнее? </vt:lpstr>
      <vt:lpstr>В2. Какое комнатное растение родом из пустынь? </vt:lpstr>
      <vt:lpstr>В3. Как называется место встречи тёплого и холодного воздуха? </vt:lpstr>
      <vt:lpstr>С1. Культурные растения бывают: </vt:lpstr>
      <vt:lpstr>С2. Укажи части России. </vt:lpstr>
      <vt:lpstr>Ключ к тесту </vt:lpstr>
      <vt:lpstr>Самооценка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УМК «Школа России» 2 класс    Тест 19.  Итоговый за 1 четверть Вариант 1 </dc:title>
  <dc:creator>Admin</dc:creator>
  <cp:lastModifiedBy>Admin</cp:lastModifiedBy>
  <cp:revision>5</cp:revision>
  <dcterms:created xsi:type="dcterms:W3CDTF">2016-08-17T13:27:15Z</dcterms:created>
  <dcterms:modified xsi:type="dcterms:W3CDTF">2016-08-17T13:44:53Z</dcterms:modified>
</cp:coreProperties>
</file>