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4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7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4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3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83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5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7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1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9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2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9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8452A8-8C36-47C8-A3D5-0C0FE5BB4151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D31E66-7E6B-409A-ABBC-97FFA1E4B79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94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358220"/>
            <a:ext cx="7543800" cy="3101418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000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Окружающий мир</a:t>
            </a:r>
            <a:br>
              <a:rPr lang="ru-RU" sz="2000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000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УМК «Школа России»</a:t>
            </a:r>
            <a:br>
              <a:rPr lang="ru-RU" sz="2000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000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2 </a:t>
            </a:r>
            <a:r>
              <a:rPr lang="ru-RU" sz="2000" spc="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класс</a:t>
            </a:r>
            <a:br>
              <a:rPr lang="ru-RU" sz="2000" spc="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000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/>
            </a:r>
            <a:br>
              <a:rPr lang="ru-RU" sz="2000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000" spc="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/>
            </a:r>
            <a:br>
              <a:rPr lang="ru-RU" sz="2000" spc="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000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/>
            </a:r>
            <a:br>
              <a:rPr lang="ru-RU" sz="2000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000" spc="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/>
            </a:r>
            <a:br>
              <a:rPr lang="ru-RU" sz="2000" spc="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Животные живого уголка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5942" y="4455621"/>
            <a:ext cx="5684362" cy="1841484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cap="none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Автор материала: Шабанова Марина Геннадьевна,</a:t>
            </a:r>
          </a:p>
          <a:p>
            <a:pPr lvl="0" algn="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cap="none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1 квалификационная категория,</a:t>
            </a:r>
          </a:p>
          <a:p>
            <a:pPr lvl="0" algn="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cap="none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учитель начальных классов </a:t>
            </a:r>
          </a:p>
          <a:p>
            <a:pPr lvl="0" algn="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cap="none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МБОУ </a:t>
            </a:r>
            <a:r>
              <a:rPr lang="ru-RU" sz="1400" cap="none" spc="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Сарасинская</a:t>
            </a:r>
            <a:r>
              <a:rPr lang="ru-RU" sz="1400" cap="none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 СОШ </a:t>
            </a:r>
          </a:p>
          <a:p>
            <a:pPr lvl="0" algn="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cap="none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Алтайского района Алтайского края </a:t>
            </a:r>
          </a:p>
          <a:p>
            <a:pPr lvl="0" algn="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ru-RU" sz="1400" cap="none" spc="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ea typeface="PMingLiU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cap="none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с. </a:t>
            </a:r>
            <a:r>
              <a:rPr lang="ru-RU" sz="1400" cap="none" spc="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Сараса</a:t>
            </a:r>
            <a:r>
              <a:rPr lang="ru-RU" sz="1400" cap="none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, 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1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Самооценка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А оцениваются 1 баллом.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В – 2 баллами,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С - 3 баллами (может быть как один, так и несколько ответов).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80-100% от максимальной суммы баллов – оценка «5»,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60-80% - оценка «4»,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40-60% - оценка «3»,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0-40% - оценка «2»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7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kern="0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Используемые источники: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eaLnBrk="0" fontAlgn="base" hangingPunct="0">
              <a:spcAft>
                <a:spcPct val="0"/>
              </a:spcAft>
              <a:buClr>
                <a:srgbClr val="E48312"/>
              </a:buClr>
              <a:buFontTx/>
              <a:buChar char="•"/>
              <a:defRPr/>
            </a:pPr>
            <a:r>
              <a:rPr lang="ru-RU" b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«Окружающий мир», 2 класс, КИМ, Москва, «ВАКО», 2014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E48312"/>
              </a:buClr>
              <a:buFontTx/>
              <a:buChar char="•"/>
              <a:defRPr/>
            </a:pPr>
            <a:r>
              <a:rPr lang="ru-RU" b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«Окружающий мир. </a:t>
            </a:r>
            <a:r>
              <a:rPr lang="ru-RU" b="1" kern="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Разноуровневые</a:t>
            </a:r>
            <a:r>
              <a:rPr lang="ru-RU" b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задания», 2 класс, Москва, «ВАКО», 2014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E48312"/>
              </a:buClr>
              <a:buFontTx/>
              <a:buChar char="•"/>
              <a:defRPr/>
            </a:pPr>
            <a:r>
              <a:rPr lang="ru-RU" b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Максимова Т.Н. «Поурочные разработки по курсу окружающий мир» к УМК </a:t>
            </a:r>
            <a:r>
              <a:rPr lang="ru-RU" b="1" kern="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А.А.Плешакова</a:t>
            </a:r>
            <a:r>
              <a:rPr lang="ru-RU" b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(«Школа России»), Москва, «ВАКО», 2014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E48312"/>
              </a:buClr>
              <a:buFontTx/>
              <a:buChar char="•"/>
              <a:defRPr/>
            </a:pPr>
            <a:r>
              <a:rPr lang="ru-RU" b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Плешаков А.А., </a:t>
            </a:r>
            <a:r>
              <a:rPr lang="ru-RU" b="1" kern="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Крючкова</a:t>
            </a:r>
            <a:r>
              <a:rPr lang="ru-RU" b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Е.А. «Окружающий мир» 2класс, ч.1, Москва «</a:t>
            </a:r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Просвещение»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E48312"/>
              </a:buClr>
              <a:buFontTx/>
              <a:buChar char="•"/>
              <a:defRPr/>
            </a:pPr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Картинки -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http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://kira-scrap.ru/dir/jivotnie/65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20983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А1. Какое животное можно содержать в живом уголке?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Хомяка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Змею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Волка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09" y="3997989"/>
            <a:ext cx="1872142" cy="1996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22" y="4345545"/>
            <a:ext cx="2346381" cy="14547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6" y="3965367"/>
            <a:ext cx="2973736" cy="2029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11" y="1210492"/>
            <a:ext cx="4164389" cy="253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7590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А2. Найди название аквариумной рыбки.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Окунь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Пиранья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Гуппи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00" y="2045616"/>
            <a:ext cx="3809524" cy="38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А3. Какую птицу содержат в клетке?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Воробья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Канарейку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Дятла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Клеста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79" y="2821475"/>
            <a:ext cx="6349206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09" y="480767"/>
            <a:ext cx="8606672" cy="14328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А4. Какое приспособление необходимо для чистки стенок аквариума?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2142396"/>
            <a:ext cx="7543801" cy="3726698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Сачок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Губка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Скребок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Щётка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66" y="2433623"/>
            <a:ext cx="4209835" cy="29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693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В1. Как сохранить аквариумных мальков?</a:t>
            </a:r>
            <a:b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792" y="1845734"/>
            <a:ext cx="5081048" cy="4023360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Пересадить </a:t>
            </a: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самку с брюшком в отдельную банку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Кормить их особым кормом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Пересадить родившихся мальков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Отгородить мальков сеткой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97" y="2383565"/>
            <a:ext cx="3749962" cy="3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9286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В2. Где надо содержать хомяков?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коробке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аквариуме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банке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клетке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71" y="2943008"/>
            <a:ext cx="2743205" cy="29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072" y="286604"/>
            <a:ext cx="8436990" cy="145075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С1. Какую рыбу использовали для выведения пород золотых рыбок?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351" y="2215299"/>
            <a:ext cx="7188409" cy="3653795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Щуку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Карася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Окуня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Карпа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24" y="2088670"/>
            <a:ext cx="3623065" cy="336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Ключ к тесту</a:t>
            </a:r>
            <a:r>
              <a:rPr lang="ru-RU" sz="2900" b="1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/>
            </a:r>
            <a:br>
              <a:rPr lang="ru-RU" sz="2900" b="1" spc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36622"/>
              </p:ext>
            </p:extLst>
          </p:nvPr>
        </p:nvGraphicFramePr>
        <p:xfrm>
          <a:off x="822325" y="1846263"/>
          <a:ext cx="7543802" cy="2608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94407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 Black" panose="020B0A04020102020204" pitchFamily="34" charset="0"/>
                        </a:rPr>
                        <a:t>А1</a:t>
                      </a:r>
                      <a:endParaRPr lang="ru-RU" sz="48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 Black" panose="020B0A04020102020204" pitchFamily="34" charset="0"/>
                        </a:rPr>
                        <a:t>А2</a:t>
                      </a:r>
                      <a:endParaRPr lang="ru-RU" sz="48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 Black" panose="020B0A04020102020204" pitchFamily="34" charset="0"/>
                        </a:rPr>
                        <a:t>А3</a:t>
                      </a:r>
                      <a:endParaRPr lang="ru-RU" sz="48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 Black" panose="020B0A04020102020204" pitchFamily="34" charset="0"/>
                        </a:rPr>
                        <a:t>А4</a:t>
                      </a:r>
                      <a:endParaRPr lang="ru-RU" sz="48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 Black" panose="020B0A04020102020204" pitchFamily="34" charset="0"/>
                        </a:rPr>
                        <a:t>В1</a:t>
                      </a:r>
                      <a:endParaRPr lang="ru-RU" sz="48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 Black" panose="020B0A04020102020204" pitchFamily="34" charset="0"/>
                        </a:rPr>
                        <a:t>В2</a:t>
                      </a:r>
                      <a:endParaRPr lang="ru-RU" sz="48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 Black" panose="020B0A04020102020204" pitchFamily="34" charset="0"/>
                        </a:rPr>
                        <a:t>С1</a:t>
                      </a:r>
                      <a:endParaRPr lang="ru-RU" sz="48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664526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4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4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4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4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4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4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4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2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</TotalTime>
  <Words>296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PMingLiU</vt:lpstr>
      <vt:lpstr>Aharoni</vt:lpstr>
      <vt:lpstr>Arial</vt:lpstr>
      <vt:lpstr>Arial Black</vt:lpstr>
      <vt:lpstr>Calibri</vt:lpstr>
      <vt:lpstr>Calibri Light</vt:lpstr>
      <vt:lpstr>Times New Roman</vt:lpstr>
      <vt:lpstr>Ретро</vt:lpstr>
      <vt:lpstr>Окружающий мир УМК «Школа России» 2 класс     Тест 20. Животные живого уголка </vt:lpstr>
      <vt:lpstr>А1. Какое животное можно содержать в живом уголке? </vt:lpstr>
      <vt:lpstr>А2. Найди название аквариумной рыбки. </vt:lpstr>
      <vt:lpstr>А3. Какую птицу содержат в клетке? </vt:lpstr>
      <vt:lpstr>А4. Какое приспособление необходимо для чистки стенок аквариума? </vt:lpstr>
      <vt:lpstr>В1. Как сохранить аквариумных мальков? </vt:lpstr>
      <vt:lpstr>В2. Где надо содержать хомяков? </vt:lpstr>
      <vt:lpstr>С1. Какую рыбу использовали для выведения пород золотых рыбок? </vt:lpstr>
      <vt:lpstr>Ключ к тесту </vt:lpstr>
      <vt:lpstr>Самооценка</vt:lpstr>
      <vt:lpstr>Презентация PowerPoint</vt:lpstr>
      <vt:lpstr>Используемые 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20. Животные живого уголка</dc:title>
  <dc:creator>Admin</dc:creator>
  <cp:lastModifiedBy>Admin</cp:lastModifiedBy>
  <cp:revision>17</cp:revision>
  <dcterms:created xsi:type="dcterms:W3CDTF">2016-08-18T02:00:57Z</dcterms:created>
  <dcterms:modified xsi:type="dcterms:W3CDTF">2016-08-18T12:51:44Z</dcterms:modified>
</cp:coreProperties>
</file>