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3" r:id="rId4"/>
    <p:sldId id="266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6"/>
    </p:embeddedFont>
    <p:embeddedFont>
      <p:font typeface="Rubius" panose="020B0604020202020204" charset="0"/>
      <p:regular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Aharoni" panose="02010803020104030203" pitchFamily="2" charset="-79"/>
      <p:bold r:id="rId22"/>
    </p:embeddedFont>
    <p:embeddedFont>
      <p:font typeface="PMingLiU" panose="02020500000000000000" pitchFamily="18" charset="-120"/>
      <p:regular r:id="rId2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7AAE"/>
    <a:srgbClr val="83A343"/>
    <a:srgbClr val="006600"/>
    <a:srgbClr val="A80054"/>
    <a:srgbClr val="007A77"/>
    <a:srgbClr val="005654"/>
    <a:srgbClr val="339933"/>
    <a:srgbClr val="B45608"/>
    <a:srgbClr val="CC0066"/>
    <a:srgbClr val="A42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240359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класс</a:t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16.</a:t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Дикорастущие и культурные растения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03848" y="4869160"/>
            <a:ext cx="5940152" cy="1988840"/>
          </a:xfrm>
        </p:spPr>
        <p:txBody>
          <a:bodyPr>
            <a:normAutofit fontScale="85000" lnSpcReduction="10000"/>
          </a:bodyPr>
          <a:lstStyle/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800" b="1" dirty="0" err="1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defRPr/>
            </a:pP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defRPr/>
            </a:pPr>
            <a:endParaRPr lang="ru-RU" sz="1800" b="1" dirty="0">
              <a:solidFill>
                <a:schemeClr val="tx1"/>
              </a:solidFill>
              <a:latin typeface="Arial Black" panose="020B0A04020102020204" pitchFamily="34" charset="0"/>
              <a:ea typeface="PMingLiU"/>
            </a:endParaRPr>
          </a:p>
          <a:p>
            <a:pPr lvl="0" algn="l">
              <a:defRPr/>
            </a:pP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800" b="1" dirty="0" err="1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</a:t>
            </a:r>
            <a:r>
              <a:rPr lang="ru-RU" sz="32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тесту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699646"/>
              </p:ext>
            </p:extLst>
          </p:nvPr>
        </p:nvGraphicFramePr>
        <p:xfrm>
          <a:off x="395536" y="1600200"/>
          <a:ext cx="7704856" cy="26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</a:tblGrid>
              <a:tr h="8408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В2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В3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780039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1,4</a:t>
                      </a:r>
                      <a:endParaRPr lang="ru-RU" sz="54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2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0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7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600" b="1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</a:t>
            </a:r>
            <a:r>
              <a:rPr lang="ru-RU" sz="3600" b="1" kern="0" dirty="0" smtClean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sz="2000" kern="0" dirty="0" err="1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sz="2000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000" kern="0" dirty="0" err="1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sz="2000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sz="2000" kern="0" dirty="0" err="1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sz="2000" kern="0" dirty="0">
                <a:solidFill>
                  <a:srgbClr val="7030A0"/>
                </a:solidFill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«Просвещение»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rgbClr val="7030A0"/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200" dirty="0">
                <a:solidFill>
                  <a:srgbClr val="7030A0"/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200" dirty="0">
                <a:solidFill>
                  <a:srgbClr val="7030A0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7030A0"/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200" dirty="0">
                <a:solidFill>
                  <a:srgbClr val="7030A0"/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0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768752" cy="187220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Какое растение является дикорастущим?</a:t>
            </a:r>
            <a:b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  <a:effectLst>
                <a:outerShdw blurRad="25400" dist="25400" dir="2700000" algn="tl">
                  <a:srgbClr val="000000">
                    <a:alpha val="43137"/>
                  </a:srgbClr>
                </a:outerShdw>
              </a:effectLst>
              <a:latin typeface="Rubius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19672" y="2564904"/>
            <a:ext cx="6912768" cy="3744416"/>
          </a:xfrm>
        </p:spPr>
        <p:txBody>
          <a:bodyPr/>
          <a:lstStyle/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Астра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Крапива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Петрушка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Слива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12768" cy="201622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Какой кустарник является культурным?</a:t>
            </a:r>
            <a:b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  <a:effectLst>
                <a:outerShdw blurRad="25400" dist="25400" dir="2700000" algn="tl">
                  <a:srgbClr val="000000">
                    <a:alpha val="43137"/>
                  </a:srgbClr>
                </a:outerShdw>
              </a:effectLst>
              <a:latin typeface="Rubius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91680" y="2348880"/>
            <a:ext cx="6840760" cy="3960440"/>
          </a:xfrm>
        </p:spPr>
        <p:txBody>
          <a:bodyPr/>
          <a:lstStyle/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Акация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Орешник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Смородина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Калина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7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Найди плодовое культурное растение.</a:t>
            </a:r>
            <a:r>
              <a:rPr lang="ru-RU" sz="4000" b="1" dirty="0">
                <a:solidFill>
                  <a:srgbClr val="70AD47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70AD47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36912"/>
            <a:ext cx="7283152" cy="3489251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Слива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Пшеница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Горох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Флокс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Какой цветок может расти только в саду?</a:t>
            </a:r>
            <a:b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76872"/>
            <a:ext cx="7355160" cy="3849291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Ромашка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Лютик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Вероника дубравная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Гладиолус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7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6864" cy="295232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Название какого декоративного растения переводится с греческого как «звезда»?</a:t>
            </a:r>
            <a:b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  <a:effectLst>
                <a:outerShdw blurRad="25400" dist="25400" dir="2700000" algn="tl">
                  <a:srgbClr val="000000">
                    <a:alpha val="43137"/>
                  </a:srgbClr>
                </a:outerShdw>
              </a:effectLst>
              <a:latin typeface="Rubius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835696" y="3429000"/>
            <a:ext cx="6696744" cy="2880320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Флокса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Розы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Астры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Тюльпана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Какое культурное растение человек использует для получения ткани?</a:t>
            </a:r>
            <a:b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3284984"/>
            <a:ext cx="6707088" cy="2841179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Лён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Гречиху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Ячмень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Хмель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0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В3. Какая зерновая культура лучше всего переносит холод?</a:t>
            </a:r>
            <a:b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636912"/>
            <a:ext cx="6707088" cy="3489251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Овёс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Пшеница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Рожь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2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Из каких культурных растений пекут хлеб?</a:t>
            </a:r>
            <a:br>
              <a:rPr lang="ru-RU" sz="40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348880"/>
            <a:ext cx="7283152" cy="3777283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ржи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ячменя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гречихи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пшеницы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1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352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Rubius</vt:lpstr>
      <vt:lpstr>Calibri</vt:lpstr>
      <vt:lpstr>Aharoni</vt:lpstr>
      <vt:lpstr>PMingLiU</vt:lpstr>
      <vt:lpstr>Times New Roman</vt:lpstr>
      <vt:lpstr>Тема Office</vt:lpstr>
      <vt:lpstr>Окружающий мир УМК «Школа России» 2 класс  Тест 16. Дикорастущие и культурные растения</vt:lpstr>
      <vt:lpstr>А1. Какое растение является дикорастущим? </vt:lpstr>
      <vt:lpstr>А2. Какой кустарник является культурным? </vt:lpstr>
      <vt:lpstr>А3. Найди плодовое культурное растение. </vt:lpstr>
      <vt:lpstr>А4. Какой цветок может расти только в саду? </vt:lpstr>
      <vt:lpstr>В1. Название какого декоративного растения переводится с греческого как «звезда»? </vt:lpstr>
      <vt:lpstr>В2. Какое культурное растение человек использует для получения ткани? </vt:lpstr>
      <vt:lpstr>В3. Какая зерновая культура лучше всего переносит холод? </vt:lpstr>
      <vt:lpstr>С1. Из каких культурных растений пекут хлеб? </vt:lpstr>
      <vt:lpstr>Ключ к тесту</vt:lpstr>
      <vt:lpstr>Самооценка</vt:lpstr>
      <vt:lpstr>Самооценка</vt:lpstr>
      <vt:lpstr>Презентация PowerPoint</vt:lpstr>
      <vt:lpstr>Используемые источники:</vt:lpstr>
    </vt:vector>
  </TitlesOfParts>
  <Company>МАОУ лицей №21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Admin</cp:lastModifiedBy>
  <cp:revision>97</cp:revision>
  <dcterms:created xsi:type="dcterms:W3CDTF">2015-04-19T15:51:03Z</dcterms:created>
  <dcterms:modified xsi:type="dcterms:W3CDTF">2016-08-19T10:24:31Z</dcterms:modified>
</cp:coreProperties>
</file>