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70" r:id="rId11"/>
    <p:sldId id="269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PMingLiU" panose="02020500000000000000" pitchFamily="18" charset="-120"/>
      <p:regular r:id="rId17"/>
    </p:embeddedFont>
    <p:embeddedFont>
      <p:font typeface="SkazkaForSerge" panose="020B0604020202020204"/>
      <p:regular r:id="rId18"/>
    </p:embeddedFont>
    <p:embeddedFont>
      <p:font typeface="Arial Black" panose="020B0A04020102020204" pitchFamily="34" charset="0"/>
      <p:bold r:id="rId1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A42320"/>
    <a:srgbClr val="C42A26"/>
    <a:srgbClr val="8D1E1B"/>
    <a:srgbClr val="820041"/>
    <a:srgbClr val="B05408"/>
    <a:srgbClr val="993300"/>
    <a:srgbClr val="BE2824"/>
    <a:srgbClr val="F90B05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908720"/>
            <a:ext cx="5400600" cy="20882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 класс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Тест 1. 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Устное народное творчество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Вариант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lang="ru-RU" sz="2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kazkaForSerg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933056"/>
            <a:ext cx="4248472" cy="2088232"/>
          </a:xfrm>
        </p:spPr>
        <p:txBody>
          <a:bodyPr>
            <a:noAutofit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100" cap="all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</a:t>
            </a:r>
            <a:r>
              <a:rPr lang="ru-RU" sz="1100" cap="all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края</a:t>
            </a:r>
            <a:endParaRPr lang="ru-RU" sz="1100" cap="all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PMingLiU"/>
            </a:endParaRPr>
          </a:p>
          <a:p>
            <a:pPr lvl="0" algn="l">
              <a:spcBef>
                <a:spcPts val="1000"/>
              </a:spcBef>
              <a:defRPr/>
            </a:pP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100" cap="all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100" cap="all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pPr>
              <a:spcBef>
                <a:spcPts val="0"/>
              </a:spcBef>
            </a:pPr>
            <a:endParaRPr lang="ru-RU" sz="2200" dirty="0">
              <a:solidFill>
                <a:schemeClr val="tx1"/>
              </a:solidFill>
              <a:latin typeface="SkazkaForSerg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7139136" cy="4785395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1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</p:txBody>
      </p:sp>
    </p:spTree>
    <p:extLst>
      <p:ext uri="{BB962C8B-B14F-4D97-AF65-F5344CB8AC3E}">
        <p14:creationId xmlns:p14="http://schemas.microsoft.com/office/powerpoint/2010/main" val="288592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89640" cy="1800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Найди пословицу о Родине.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2664296"/>
          </a:xfrm>
        </p:spPr>
        <p:txBody>
          <a:bodyPr>
            <a:normAutofit fontScale="92500" lnSpcReduction="20000"/>
          </a:bodyPr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Горька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работа, да сладок хлеб.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Лучше синица в руках, чем журавль в небе.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Глупа та птица, которой своё гнездо не мило.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 в беде – настоящий друг.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В какой сказке среди персонажей есть волк?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«Гуси-лебеди»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«Теремок»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«Каша из топора»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«Лиса и журавль»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36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Найди героя сказки «Петушок и бобовое зёрнышко».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Курочка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Волк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Медведь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37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Кто помогал девочке в сказке «Гуси-лебеди»?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32856"/>
            <a:ext cx="7571184" cy="399330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Берёза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Яблоня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Груша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Рябина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83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Определи жанр произведения.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четыре, пять,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в прятки мы играть.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Звёзды, месяц, луг, цветы…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Поводи-ка пойди ты!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3717032"/>
            <a:ext cx="6707088" cy="240913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Считалка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Загадка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Колыбельная песня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Небылица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09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Какие из этих сказок являются народными?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Каша из топора»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«Петушок и бобовое зёрнышко»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«Сказка о попе и работнике его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Балде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«Гуси-лебеди»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2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396546"/>
              </p:ext>
            </p:extLst>
          </p:nvPr>
        </p:nvGraphicFramePr>
        <p:xfrm>
          <a:off x="1115616" y="1417638"/>
          <a:ext cx="7704858" cy="344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88511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494403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1,</a:t>
                      </a:r>
                    </a:p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2,</a:t>
                      </a:r>
                    </a:p>
                    <a:p>
                      <a:pPr algn="ctr"/>
                      <a:r>
                        <a:rPr lang="ru-RU" sz="5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15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3339245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347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PMingLiU</vt:lpstr>
      <vt:lpstr>Times New Roman</vt:lpstr>
      <vt:lpstr>SkazkaForSerge</vt:lpstr>
      <vt:lpstr>Arial</vt:lpstr>
      <vt:lpstr>Arial Black</vt:lpstr>
      <vt:lpstr>Тема Office</vt:lpstr>
      <vt:lpstr>Литературное чтение УМК «Школа России» 2 класс   Тест 1.  Устное народное творчество Вариант 2</vt:lpstr>
      <vt:lpstr>А1. Найди пословицу о Родине. </vt:lpstr>
      <vt:lpstr>А2. В какой сказке среди персонажей есть волк?</vt:lpstr>
      <vt:lpstr>А3. Найди героя сказки «Петушок и бобовое зёрнышко».</vt:lpstr>
      <vt:lpstr>А4. Кто помогал девочке в сказке «Гуси-лебеди»? </vt:lpstr>
      <vt:lpstr>В1. Определи жанр произведения. Раз, два, три, четыре, пять, Будем в прятки мы играть. Звёзды, месяц, луг, цветы… Поводи-ка пойди ты! </vt:lpstr>
      <vt:lpstr>С1. Какие из этих сказок являются народными?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>МАОУ лицей №21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Admin</cp:lastModifiedBy>
  <cp:revision>43</cp:revision>
  <dcterms:created xsi:type="dcterms:W3CDTF">2015-04-19T15:51:03Z</dcterms:created>
  <dcterms:modified xsi:type="dcterms:W3CDTF">2016-08-19T11:54:04Z</dcterms:modified>
</cp:coreProperties>
</file>