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70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CC0000"/>
    <a:srgbClr val="6C0000"/>
    <a:srgbClr val="005000"/>
    <a:srgbClr val="007A00"/>
    <a:srgbClr val="194B32"/>
    <a:srgbClr val="006600"/>
    <a:srgbClr val="753805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Литературное чтение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УМК «Школа России»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2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класс</a:t>
            </a:r>
            <a:b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Тест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2.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Люблю природу русскую. Осень</a:t>
            </a:r>
            <a:b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Вариант 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886200"/>
            <a:ext cx="4824536" cy="1752600"/>
          </a:xfrm>
        </p:spPr>
        <p:txBody>
          <a:bodyPr/>
          <a:lstStyle/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900" cap="all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l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900" cap="all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900" cap="all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ru-RU" sz="4000" kern="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«Литературное чтение», КИМ, 2 класс, Москва, «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», 2016</a:t>
            </a:r>
          </a:p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Климанова и др., «Литературное чтение», ч.1, Москва «Просвещение», 2014</a:t>
            </a:r>
          </a:p>
          <a:p>
            <a:pPr marL="257175" lvl="0" indent="-257175" defTabSz="685800">
              <a:defRPr/>
            </a:pP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Кутявина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С.В. «Поурочные разработки по литературному чтению», к УМК 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Л.Ф.Климановой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и др. («Школа России»), 2 класс, Москва, «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», 2014</a:t>
            </a:r>
          </a:p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Шаблон: 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Ранько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 Елена Алексеевна, учитель начальных классов, МАОУ лицей №21,   г. Иваново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06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16024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Что соответствует описанию осени?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Содержимое 5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огородов и полей убрали последние овощи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Снег одел деревья в тёплые шубки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Весело распевают птицы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Трава блестит от росы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96752"/>
            <a:ext cx="7427168" cy="2160240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Кто автор этих строк?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Осень наступила,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Высохли цветы,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глядят уныло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Голые кусты.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3356992"/>
            <a:ext cx="7067128" cy="2769171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А.Толстой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А.Плещеев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К.Бальмонт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В.Брюсов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91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Определи жанр текста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М.Пришвина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«Осеннее утро» (с.78-79 учебника).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852936"/>
            <a:ext cx="7427168" cy="3273227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Рассказ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Стихотворение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Научная статья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 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33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Найди рифму к слову «золотая».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492896"/>
            <a:ext cx="7355160" cy="3633267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Золото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Осень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Жёлтая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Стая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30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68052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Отгадай загадку. Напиши отгадку.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крыльев летит,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ног бежит,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Рукавом махнул – дерево погнул.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82495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61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тесту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681132"/>
              </p:ext>
            </p:extLst>
          </p:nvPr>
        </p:nvGraphicFramePr>
        <p:xfrm>
          <a:off x="457200" y="2204864"/>
          <a:ext cx="822960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Arial Black" panose="020B0A04020102020204" pitchFamily="34" charset="0"/>
                        </a:rPr>
                        <a:t>А1</a:t>
                      </a:r>
                      <a:endParaRPr lang="ru-RU" sz="5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Arial Black" panose="020B0A04020102020204" pitchFamily="34" charset="0"/>
                        </a:rPr>
                        <a:t>А2</a:t>
                      </a:r>
                      <a:endParaRPr lang="ru-RU" sz="5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Arial Black" panose="020B0A04020102020204" pitchFamily="34" charset="0"/>
                        </a:rPr>
                        <a:t>А3</a:t>
                      </a:r>
                      <a:endParaRPr lang="ru-RU" sz="5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Arial Black" panose="020B0A04020102020204" pitchFamily="34" charset="0"/>
                        </a:rPr>
                        <a:t>В1</a:t>
                      </a:r>
                      <a:endParaRPr lang="ru-RU" sz="5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Arial Black" panose="020B0A04020102020204" pitchFamily="34" charset="0"/>
                        </a:rPr>
                        <a:t>С1</a:t>
                      </a:r>
                      <a:endParaRPr lang="ru-RU" sz="5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5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5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5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5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ветер</a:t>
                      </a:r>
                      <a:endParaRPr lang="ru-RU" sz="3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104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1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340768"/>
            <a:ext cx="7715200" cy="4785395"/>
          </a:xfrm>
        </p:spPr>
        <p:txBody>
          <a:bodyPr>
            <a:normAutofit fontScale="925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Работа не содержит ошибок – оценка «5»;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5% объёма работы – оценка «4»;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50% объёма работы – оценка «3»;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менее 50% объема работы – оценка «2»</a:t>
            </a:r>
            <a:endParaRPr lang="ru-RU" sz="37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ea typeface="PMingLiU"/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5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279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PMingLiU</vt:lpstr>
      <vt:lpstr>Arial</vt:lpstr>
      <vt:lpstr>Arial Black</vt:lpstr>
      <vt:lpstr>Calibri</vt:lpstr>
      <vt:lpstr>Times New Roman</vt:lpstr>
      <vt:lpstr>Тема Office</vt:lpstr>
      <vt:lpstr>Литературное чтение УМК «Школа России» 2 класс  Тест 2. Люблю природу русскую. Осень Вариант 2</vt:lpstr>
      <vt:lpstr>А1. Что соответствует описанию осени? </vt:lpstr>
      <vt:lpstr>А2. Кто автор этих строк? Осень наступила, Высохли цветы, И глядят уныло Голые кусты. </vt:lpstr>
      <vt:lpstr>А3. Определи жанр текста М.Пришвина «Осеннее утро» (с.78-79 учебника). </vt:lpstr>
      <vt:lpstr>В1. Найди рифму к слову «золотая». </vt:lpstr>
      <vt:lpstr>С1. Отгадай загадку. Напиши отгадку. Без крыльев летит,  без ног бежит, Рукавом махнул – дерево погнул. </vt:lpstr>
      <vt:lpstr>Ключ к тесту</vt:lpstr>
      <vt:lpstr>Самооценка</vt:lpstr>
      <vt:lpstr>Презентация PowerPoint</vt:lpstr>
      <vt:lpstr>Используемые источники: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Admin</cp:lastModifiedBy>
  <cp:revision>25</cp:revision>
  <dcterms:created xsi:type="dcterms:W3CDTF">2014-08-08T16:01:14Z</dcterms:created>
  <dcterms:modified xsi:type="dcterms:W3CDTF">2016-08-19T11:54:09Z</dcterms:modified>
</cp:coreProperties>
</file>