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9" r:id="rId8"/>
    <p:sldId id="270" r:id="rId9"/>
    <p:sldId id="273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0B1C-0AD3-4D58-B4D6-135AC593BF7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CED-4E33-4B0D-9B7D-988DF2D7D4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124744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71799" y="4406901"/>
            <a:ext cx="5472609" cy="1110332"/>
          </a:xfrm>
        </p:spPr>
        <p:txBody>
          <a:bodyPr>
            <a:normAutofit fontScale="90000"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b="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</a:t>
            </a:r>
            <a:r>
              <a:rPr lang="ru-RU" sz="1100" b="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края</a:t>
            </a:r>
            <a:br>
              <a:rPr lang="ru-RU" sz="1100" b="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/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/>
            </a:r>
            <a:b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/>
            </a:r>
            <a:br>
              <a:rPr lang="ru-RU" sz="1100" b="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</a:br>
            <a:r>
              <a:rPr lang="ru-RU" sz="1100" b="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b="0" dirty="0" err="1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b="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, 2016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3282156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</a:t>
            </a:r>
          </a:p>
          <a:p>
            <a:pPr algn="ctr">
              <a:spcAft>
                <a:spcPts val="0"/>
              </a:spcAft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Русские писатели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1800200"/>
          </a:xfrm>
        </p:spPr>
        <p:txBody>
          <a:bodyPr>
            <a:normAutofit/>
          </a:bodyPr>
          <a:lstStyle/>
          <a:p>
            <a:r>
              <a:rPr lang="ru-RU" sz="4000" kern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560840" cy="3960440"/>
          </a:xfrm>
        </p:spPr>
        <p:txBody>
          <a:bodyPr>
            <a:normAutofit fontScale="92500" lnSpcReduction="10000"/>
          </a:bodyPr>
          <a:lstStyle/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2016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ч.1,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2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автор «Сказки о рыбаке и рыбке»?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780928"/>
            <a:ext cx="7427168" cy="3345235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Л.Н.Толстой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И.А.Крылов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А.С.Пушкин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В.Д.Берестов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7363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Узнай героя по его описанию.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Неповоротливый, нерасторопный, идёт назад.</a:t>
            </a:r>
            <a:r>
              <a:rPr lang="ru-RU" sz="36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212976"/>
            <a:ext cx="7283152" cy="291318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Щука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Рак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Муравей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2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такое басня?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котором герои – животные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Стихотворение, в котором герои – животные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Сказка, в которой герои разговаривают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Короткий, чаще всего стихотворный рассказ, где вместо людей действуют звери, птицы, деревья, вещи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5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44827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 какому произведению подходит пословица?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Учиться – всегда пригодиться.</a:t>
            </a:r>
            <a:b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212976"/>
            <a:ext cx="7499176" cy="291318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Филипок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«Сказка о рыбаке и рыбке»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«Стрекоза и Муравей»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«Лебедь, Рак и Щука»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5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Закончи пословицу.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 захочешь - …</a:t>
            </a:r>
            <a:r>
              <a:rPr lang="ru-RU" sz="4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3140968"/>
            <a:ext cx="6923112" cy="298519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Потехе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 получишь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Людей насмешишь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Последнее потеряешь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2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62597"/>
              </p:ext>
            </p:extLst>
          </p:nvPr>
        </p:nvGraphicFramePr>
        <p:xfrm>
          <a:off x="1619670" y="1600200"/>
          <a:ext cx="5760640" cy="220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</a:tblGrid>
              <a:tr h="89269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31044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7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4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139136" cy="4785395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PMingLiU</vt:lpstr>
      <vt:lpstr>Arial</vt:lpstr>
      <vt:lpstr>Arial Black</vt:lpstr>
      <vt:lpstr>Calibri</vt:lpstr>
      <vt:lpstr>Times New Roman</vt:lpstr>
      <vt:lpstr>Тема Office</vt:lpstr>
      <vt:lpstr>Автор материала: Шабанова Марина Геннадьевна, 1 квалификационная категория, учитель начальных классов  МБОУ Сарасинская СОШ  Алтайского района Алтайского края     с. Сараса, 2016</vt:lpstr>
      <vt:lpstr>А1. Кто автор «Сказки о рыбаке и рыбке»? </vt:lpstr>
      <vt:lpstr>А2. Узнай героя по его описанию. Неповоротливый, нерасторопный, идёт назад. </vt:lpstr>
      <vt:lpstr>А3. Что такое басня? </vt:lpstr>
      <vt:lpstr>В1. К какому произведению подходит пословица? Учиться – всегда пригодиться. </vt:lpstr>
      <vt:lpstr>С1. Закончи пословицу. Много захочешь - …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</cp:revision>
  <dcterms:created xsi:type="dcterms:W3CDTF">2013-08-17T11:04:20Z</dcterms:created>
  <dcterms:modified xsi:type="dcterms:W3CDTF">2016-08-19T11:39:47Z</dcterms:modified>
</cp:coreProperties>
</file>