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2" r:id="rId4"/>
    <p:sldId id="261" r:id="rId5"/>
    <p:sldId id="260" r:id="rId6"/>
    <p:sldId id="258" r:id="rId7"/>
    <p:sldId id="25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0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4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9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677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654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11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1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3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4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5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1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2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1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6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3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72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6DBBC4-6767-4427-9162-408918D053F2}" type="datetimeFigureOut">
              <a:rPr lang="ru-RU" smtClean="0"/>
              <a:t>20.08.2016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AB8C-A8AE-466B-B81E-8FD2258C2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49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6442" y="584463"/>
            <a:ext cx="6620968" cy="276205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</a:t>
            </a:r>
            <a:r>
              <a:rPr lang="ru-RU" sz="1800" b="1" dirty="0" smtClean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класс</a:t>
            </a:r>
            <a:br>
              <a:rPr lang="ru-RU" sz="1800" b="1" dirty="0" smtClean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22.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Красная книга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9954" y="4777380"/>
            <a:ext cx="5024485" cy="1991065"/>
          </a:xfrm>
        </p:spPr>
        <p:txBody>
          <a:bodyPr>
            <a:normAutofit fontScale="92500" lnSpcReduction="10000"/>
          </a:bodyPr>
          <a:lstStyle/>
          <a:p>
            <a:pPr lvl="0" algn="r" defTabSz="914400">
              <a:buClrTx/>
              <a:buSzTx/>
              <a:defRPr/>
            </a:pP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 defTabSz="914400">
              <a:buClrTx/>
              <a:buSzTx/>
              <a:defRPr/>
            </a:pP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 defTabSz="914400">
              <a:buClrTx/>
              <a:buSzTx/>
              <a:defRPr/>
            </a:pP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 defTabSz="914400">
              <a:buClrTx/>
              <a:buSzTx/>
              <a:defRPr/>
            </a:pP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200" dirty="0" err="1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 defTabSz="914400">
              <a:buClrTx/>
              <a:buSzTx/>
              <a:defRPr/>
            </a:pP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 defTabSz="914400">
              <a:buClrTx/>
              <a:buSzTx/>
              <a:defRPr/>
            </a:pPr>
            <a:endParaRPr lang="ru-RU" sz="1200" dirty="0">
              <a:solidFill>
                <a:prstClr val="white"/>
              </a:solidFill>
              <a:latin typeface="Arial Black" panose="020B0A04020102020204" pitchFamily="34" charset="0"/>
              <a:ea typeface="PMingLiU"/>
            </a:endParaRPr>
          </a:p>
          <a:p>
            <a:pPr lvl="0" defTabSz="914400">
              <a:buClrTx/>
              <a:buSzTx/>
              <a:defRPr/>
            </a:pP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200" dirty="0" err="1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200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527143"/>
            <a:ext cx="6711654" cy="4721264"/>
          </a:xfrm>
        </p:spPr>
        <p:txBody>
          <a:bodyPr>
            <a:normAutofit/>
          </a:bodyPr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4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1" y="2489200"/>
            <a:ext cx="7532841" cy="3770198"/>
          </a:xfrm>
        </p:spPr>
        <p:txBody>
          <a:bodyPr>
            <a:normAutofit/>
          </a:bodyPr>
          <a:lstStyle/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</a:t>
            </a:r>
            <a:r>
              <a:rPr lang="ru-RU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Просвещение</a:t>
            </a:r>
            <a:r>
              <a:rPr lang="ru-RU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»</a:t>
            </a:r>
            <a:endParaRPr lang="ru-RU" sz="20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4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Сколько томов в Красной книге нашей страны?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3386" y="2846895"/>
            <a:ext cx="5785968" cy="340151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Пять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394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Какое из этих растений занесено в Красную книгу?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350" y="2564091"/>
            <a:ext cx="6361003" cy="368431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Женьшень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Одуванчик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Мать-и-мачеха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Зверобой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2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из этих животных занесено в Красную книгу?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3508" y="2846895"/>
            <a:ext cx="6445845" cy="3401511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Дятел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Волк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Капустница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Зубр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8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Почему книга одета в красный переплёт?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красиво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сигнал опасности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сигнал того, что растения и животные спасены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 так, красный цвет выбран случайно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7424379" cy="1400530"/>
          </a:xfrm>
        </p:spPr>
        <p:txBody>
          <a:bodyPr/>
          <a:lstStyle/>
          <a:p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Какое животное из Красной книги стало эмблемой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Всемирного фонда охраны природы?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3026004"/>
            <a:ext cx="6711654" cy="3222402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Белый </a:t>
            </a: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журавль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Амурский тигр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Панда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Зубр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О каких растениях и животных рассказывают страницы Красной книги?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535810"/>
            <a:ext cx="6711654" cy="3712596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2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 </a:t>
            </a: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исчезающих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 ископаемых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редких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восстановленных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4800" b="1" dirty="0" smtClean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448248"/>
              </p:ext>
            </p:extLst>
          </p:nvPr>
        </p:nvGraphicFramePr>
        <p:xfrm>
          <a:off x="866775" y="1923068"/>
          <a:ext cx="6480678" cy="380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3"/>
                <a:gridCol w="1080113"/>
                <a:gridCol w="1080113"/>
                <a:gridCol w="1080113"/>
                <a:gridCol w="1080113"/>
                <a:gridCol w="1080113"/>
              </a:tblGrid>
              <a:tr h="145526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35316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1,3,4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0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3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FD55538E-9153-429A-A448-AC2747813D7E}" vid="{D9DE13D8-315F-4892-A8E6-D9D7D44C93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37</TotalTime>
  <Words>292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PMingLiU</vt:lpstr>
      <vt:lpstr>Aharoni</vt:lpstr>
      <vt:lpstr>Arial</vt:lpstr>
      <vt:lpstr>Arial Black</vt:lpstr>
      <vt:lpstr>Calibri</vt:lpstr>
      <vt:lpstr>Century Gothic</vt:lpstr>
      <vt:lpstr>Times New Roman</vt:lpstr>
      <vt:lpstr>Wingdings 3</vt:lpstr>
      <vt:lpstr>Тема1</vt:lpstr>
      <vt:lpstr>Окружающий мир УМК «Школа России» 2 класс  Тест 22. Красная книга </vt:lpstr>
      <vt:lpstr>А1. Сколько томов в Красной книге нашей страны? </vt:lpstr>
      <vt:lpstr>А2. Какое из этих растений занесено в Красную книгу? </vt:lpstr>
      <vt:lpstr>А3. Какое из этих животных занесено в Красную книгу? </vt:lpstr>
      <vt:lpstr>А4. Почему книга одета в красный переплёт? </vt:lpstr>
      <vt:lpstr>В1. Какое животное из Красной книги стало эмблемой Всемирного фонда охраны природы? </vt:lpstr>
      <vt:lpstr>С1. О каких растениях и животных рассказывают страницы Красной книги?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Тест 22. Красная книга </dc:title>
  <dc:creator>Admin</dc:creator>
  <cp:lastModifiedBy>Admin</cp:lastModifiedBy>
  <cp:revision>5</cp:revision>
  <dcterms:created xsi:type="dcterms:W3CDTF">2016-08-20T06:53:54Z</dcterms:created>
  <dcterms:modified xsi:type="dcterms:W3CDTF">2016-08-20T07:31:40Z</dcterms:modified>
</cp:coreProperties>
</file>