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908720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1771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Литературное чтение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2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класс</a:t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</a:t>
            </a: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братьях наших меньших</a:t>
            </a: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1</a:t>
            </a: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 algn="r">
              <a:spcBef>
                <a:spcPts val="1000"/>
              </a:spcBef>
              <a:defRPr/>
            </a:pPr>
            <a:r>
              <a:rPr lang="ru-RU" sz="1000" cap="all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000" cap="all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000" cap="all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000" cap="all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1000" cap="all" dirty="0" err="1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1000" cap="all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000" cap="all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>
              <a:spcBef>
                <a:spcPts val="1000"/>
              </a:spcBef>
              <a:defRPr/>
            </a:pPr>
            <a:endParaRPr lang="ru-RU" sz="1000" cap="all" dirty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  <a:ea typeface="PMingLiU"/>
            </a:endParaRPr>
          </a:p>
          <a:p>
            <a:pPr lvl="0">
              <a:spcBef>
                <a:spcPts val="1000"/>
              </a:spcBef>
              <a:defRPr/>
            </a:pPr>
            <a:r>
              <a:rPr lang="ru-RU" sz="1000" cap="all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1000" cap="all" dirty="0" err="1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1000" cap="all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0768"/>
            <a:ext cx="7139136" cy="4785395"/>
          </a:xfrm>
        </p:spPr>
        <p:txBody>
          <a:bodyPr>
            <a:normAutofit fontScale="92500" lnSpcReduction="2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  <a:ea typeface="PMingLiU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7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«Литературное чтение», КИМ, 2 класс, Москва, «</a:t>
            </a:r>
            <a:r>
              <a:rPr lang="ru-RU" sz="2200" dirty="0" err="1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», 2016</a:t>
            </a:r>
          </a:p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Климанова и др., «Литературное чтение», ч.1, Москва «Просвещение», 2014</a:t>
            </a:r>
          </a:p>
          <a:p>
            <a:pPr marL="257175" lvl="0" indent="-257175" defTabSz="685800">
              <a:defRPr/>
            </a:pPr>
            <a:r>
              <a:rPr lang="ru-RU" sz="2200" dirty="0" err="1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Кутявина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 С.В. «Поурочные разработки по литературному чтению», к УМК </a:t>
            </a:r>
            <a:r>
              <a:rPr lang="ru-RU" sz="2200" dirty="0" err="1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Л.Ф.Климановой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 и др. («Школа России»), 2 класс, Москва, «</a:t>
            </a:r>
            <a:r>
              <a:rPr lang="ru-RU" sz="2200" dirty="0" err="1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», 2014</a:t>
            </a:r>
          </a:p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Шаблон: </a:t>
            </a: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Ранько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 Елена Алексеевна, учитель начальных классов, МАОУ лицей №21,   г. Иваново</a:t>
            </a:r>
          </a:p>
        </p:txBody>
      </p:sp>
    </p:spTree>
    <p:extLst>
      <p:ext uri="{BB962C8B-B14F-4D97-AF65-F5344CB8AC3E}">
        <p14:creationId xmlns:p14="http://schemas.microsoft.com/office/powerpoint/2010/main" val="296962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Кто автор стихотворения «Кошкин щенок»?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492896"/>
            <a:ext cx="7355160" cy="363326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Б.Заходер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И. Пивоварова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В. Берестов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М.Бородицкая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07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Убери лишний персонаж.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420888"/>
            <a:ext cx="7067128" cy="3705275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Старик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Сова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Мыши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Лошадь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17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Как звали храброго утёнка?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204864"/>
            <a:ext cx="7139136" cy="3921299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Серёжа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Миша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Алёша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Тимоша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64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 какому произведению подходит пословица?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 пожалей – </a:t>
            </a:r>
            <a:r>
              <a:rPr lang="ru-RU" sz="3600" i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600" i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тебя пожалеют.</a:t>
            </a:r>
            <a:endParaRPr lang="ru-RU" sz="3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420888"/>
            <a:ext cx="7571184" cy="3705275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«Ребята и утята»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«Храбрый утёнок»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«Страшный рассказ»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«Кошкин щенок»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76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Узнай рассказ по опорным словам.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Скрипка, ручей, щепка, музыка, медведь.</a:t>
            </a:r>
            <a:r>
              <a:rPr lang="ru-RU" sz="4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3140968"/>
            <a:ext cx="6923112" cy="2985195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«Музыкант»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Страшный рассказ»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«Храбрый утёнок»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«Ребята и утята»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1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Какими были ребята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рассказа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М.Пришвина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«Ребята и утята»?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2924944"/>
            <a:ext cx="6347048" cy="3201219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Несмышлёными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Злыми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Весёлыми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Беззаботными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062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711661"/>
              </p:ext>
            </p:extLst>
          </p:nvPr>
        </p:nvGraphicFramePr>
        <p:xfrm>
          <a:off x="827586" y="1417638"/>
          <a:ext cx="7704852" cy="3445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142"/>
                <a:gridCol w="1284142"/>
                <a:gridCol w="1284142"/>
                <a:gridCol w="1284142"/>
                <a:gridCol w="1284142"/>
                <a:gridCol w="1284142"/>
              </a:tblGrid>
              <a:tr h="885111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В2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494403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1,3,4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13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</p:txBody>
      </p:sp>
    </p:spTree>
    <p:extLst>
      <p:ext uri="{BB962C8B-B14F-4D97-AF65-F5344CB8AC3E}">
        <p14:creationId xmlns:p14="http://schemas.microsoft.com/office/powerpoint/2010/main" val="30911459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299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PMingLiU</vt:lpstr>
      <vt:lpstr>Arial</vt:lpstr>
      <vt:lpstr>Arial Black</vt:lpstr>
      <vt:lpstr>Calibri</vt:lpstr>
      <vt:lpstr>Cambria</vt:lpstr>
      <vt:lpstr>Times New Roman</vt:lpstr>
      <vt:lpstr>Тема Office</vt:lpstr>
      <vt:lpstr>Литературное чтение УМК «Школа России» 2 класс  Тест 4. О братьях наших меньших Вариант 1 </vt:lpstr>
      <vt:lpstr>А1. Кто автор стихотворения «Кошкин щенок»? </vt:lpstr>
      <vt:lpstr>А2. Убери лишний персонаж. </vt:lpstr>
      <vt:lpstr>А3. Как звали храброго утёнка? </vt:lpstr>
      <vt:lpstr>В1. К какому произведению подходит пословица? Ты пожалей –  и тебя пожалеют.</vt:lpstr>
      <vt:lpstr>В2. Узнай рассказ по опорным словам. Скрипка, ручей, щепка, музыка, медведь. </vt:lpstr>
      <vt:lpstr>С1. Какими были ребята  из рассказа М.Пришвина «Ребята и утята»?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3</cp:revision>
  <dcterms:created xsi:type="dcterms:W3CDTF">2013-08-18T07:43:00Z</dcterms:created>
  <dcterms:modified xsi:type="dcterms:W3CDTF">2016-08-20T11:52:55Z</dcterms:modified>
</cp:coreProperties>
</file>