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2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8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7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263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1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3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0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7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69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90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5FF4A9C-7264-4503-8DE8-D2FFC62CF872}" type="datetimeFigureOut">
              <a:rPr lang="ru-RU" smtClean="0"/>
              <a:t>21.08.2016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4CA63BA-C74A-4D4A-9353-CECF997E1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21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19" y="273377"/>
            <a:ext cx="8603674" cy="4609708"/>
          </a:xfrm>
        </p:spPr>
        <p:txBody>
          <a:bodyPr>
            <a:normAutofit/>
          </a:bodyPr>
          <a:lstStyle/>
          <a:p>
            <a: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2 класс</a:t>
            </a:r>
            <a:br>
              <a:rPr lang="ru-RU" sz="1600" cap="none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cap="none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4400" dirty="0">
                <a:solidFill>
                  <a:srgbClr val="099BDD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5.</a:t>
            </a:r>
            <a:r>
              <a:rPr lang="ru-RU" sz="44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99BDD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детских журналов</a:t>
            </a:r>
            <a:r>
              <a:rPr lang="ru-RU" sz="44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99BDD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4400" dirty="0" smtClean="0">
                <a:solidFill>
                  <a:srgbClr val="099BDD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44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099BD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19" y="4817097"/>
            <a:ext cx="8765985" cy="2040903"/>
          </a:xfrm>
        </p:spPr>
        <p:txBody>
          <a:bodyPr>
            <a:normAutofit/>
          </a:bodyPr>
          <a:lstStyle/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900" cap="all" dirty="0" err="1"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endParaRPr lang="ru-RU" sz="900" cap="all" dirty="0">
              <a:latin typeface="Arial Black" panose="020B0A04020102020204" pitchFamily="34" charset="0"/>
              <a:ea typeface="PMingLiU"/>
            </a:endParaRPr>
          </a:p>
          <a:p>
            <a: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defRPr/>
            </a:pP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900" cap="all" dirty="0" err="1"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900" cap="all" dirty="0"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5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09" y="1960775"/>
            <a:ext cx="8507691" cy="4165388"/>
          </a:xfrm>
        </p:spPr>
        <p:txBody>
          <a:bodyPr>
            <a:normAutofit fontScale="92500" lnSpcReduction="1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16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060" y="2413262"/>
            <a:ext cx="8243740" cy="3712901"/>
          </a:xfrm>
        </p:spPr>
        <p:txBody>
          <a:bodyPr/>
          <a:lstStyle/>
          <a:p>
            <a:pPr marL="257175" lvl="0" indent="-257175" defTabSz="685800">
              <a:defRPr/>
            </a:pPr>
            <a:r>
              <a:rPr lang="ru-RU" sz="2200" dirty="0"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latin typeface="Arial Black" panose="020B0A04020102020204" pitchFamily="34" charset="0"/>
              </a:rPr>
              <a:t>Вако</a:t>
            </a:r>
            <a:r>
              <a:rPr lang="ru-RU" sz="2200" dirty="0"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latin typeface="Arial Black" panose="020B0A04020102020204" pitchFamily="34" charset="0"/>
              </a:rPr>
              <a:t>Вако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2014</a:t>
            </a:r>
            <a:endParaRPr lang="ru-RU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Какой из этих журналов не издавался?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Ёж»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Мурзилка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«Курочка Ряба»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«Весёлые картинки»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8261018" cy="211023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Как расшифровывается название журнала «Чиж»?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Чрезвычайно 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интересная жизнь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Честный интересный журнал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Честный искренний журнал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Чрезвычайно интересный журнал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5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87456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Какое стихотворение </a:t>
            </a:r>
            <a:r>
              <a:rPr lang="ru-RU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Н.Гернет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Д.Хармс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написали вместе?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Очень-очень вкусный пирог»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«Весёлые чижи»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«Игра»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«Что это было?»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84175"/>
            <a:ext cx="7772400" cy="183685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Кто автор стихотворения «Чудаки»?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Д.Хармс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А.Введенский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Ю.Владимиров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С.Маршак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2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284175"/>
            <a:ext cx="7772400" cy="190284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Кто автор цикла стихотворений «Детки в клетке»?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С.Маршак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Б.Заходер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Д.Хармс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Ю.Владимиров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Закончи пословицу.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Ученье – путь…</a:t>
            </a:r>
            <a:r>
              <a:rPr lang="ru-RU" sz="36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умению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значению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профессии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воспитанию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1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395809"/>
              </p:ext>
            </p:extLst>
          </p:nvPr>
        </p:nvGraphicFramePr>
        <p:xfrm>
          <a:off x="827586" y="2337846"/>
          <a:ext cx="7704852" cy="3591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2"/>
                <a:gridCol w="1284142"/>
                <a:gridCol w="1284142"/>
                <a:gridCol w="1284142"/>
                <a:gridCol w="1284142"/>
                <a:gridCol w="1284142"/>
              </a:tblGrid>
              <a:tr h="92266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66894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bg2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bg2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7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13429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13</TotalTime>
  <Words>292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PMingLiU</vt:lpstr>
      <vt:lpstr>Arial</vt:lpstr>
      <vt:lpstr>Arial Black</vt:lpstr>
      <vt:lpstr>Calibri</vt:lpstr>
      <vt:lpstr>Corbel</vt:lpstr>
      <vt:lpstr>Times New Roman</vt:lpstr>
      <vt:lpstr>Wingdings</vt:lpstr>
      <vt:lpstr>Полосы</vt:lpstr>
      <vt:lpstr>Литературное чтение УМК «Школа России» 2 класс      Тест 5. Из детских журналов Вариант 2 </vt:lpstr>
      <vt:lpstr>А1. Какой из этих журналов не издавался? </vt:lpstr>
      <vt:lpstr>А2. Как расшифровывается название журнала «Чиж»? </vt:lpstr>
      <vt:lpstr>А3. Какое стихотворение Н.Гернет и Д.Хармс написали вместе? </vt:lpstr>
      <vt:lpstr>А4. Кто автор стихотворения «Чудаки»? </vt:lpstr>
      <vt:lpstr>В1. Кто автор цикла стихотворений «Детки в клетке»? </vt:lpstr>
      <vt:lpstr>С1. Закончи пословицу. Ученье – путь…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УМК «Школа России» 2 класс      Тест 5. Из детских журналов Вариант 2</dc:title>
  <dc:creator>Admin</dc:creator>
  <cp:lastModifiedBy>Admin</cp:lastModifiedBy>
  <cp:revision>2</cp:revision>
  <dcterms:created xsi:type="dcterms:W3CDTF">2016-08-21T01:52:01Z</dcterms:created>
  <dcterms:modified xsi:type="dcterms:W3CDTF">2016-08-21T02:05:15Z</dcterms:modified>
</cp:coreProperties>
</file>