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5" r:id="rId5"/>
    <p:sldId id="264" r:id="rId6"/>
    <p:sldId id="263" r:id="rId7"/>
    <p:sldId id="262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Литературное чтение</a:t>
            </a:r>
            <a:b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УМК «Школа России»</a:t>
            </a:r>
            <a:b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2 </a:t>
            </a:r>
            <a: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класс</a:t>
            </a:r>
            <a:br>
              <a:rPr lang="ru-RU" sz="16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600" dirty="0" smtClean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dirty="0" smtClean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  <a:t/>
            </a:r>
            <a:br>
              <a:rPr lang="ru-RU" sz="1600" dirty="0">
                <a:solidFill>
                  <a:srgbClr val="8064A2">
                    <a:lumMod val="50000"/>
                  </a:srgbClr>
                </a:solidFill>
                <a:latin typeface="Arial Black" panose="020B0A04020102020204" pitchFamily="34" charset="0"/>
              </a:rPr>
            </a:b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6.</a:t>
            </a:r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Люблю природу русскую. Зима</a:t>
            </a:r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1</a:t>
            </a:r>
            <a: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944816" cy="1944216"/>
          </a:xfrm>
        </p:spPr>
        <p:txBody>
          <a:bodyPr>
            <a:normAutofit/>
          </a:bodyPr>
          <a:lstStyle/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900" cap="all" dirty="0" err="1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>
              <a:spcBef>
                <a:spcPts val="1000"/>
              </a:spcBef>
              <a:defRPr/>
            </a:pPr>
            <a:endParaRPr lang="ru-RU" sz="900" cap="all" dirty="0">
              <a:solidFill>
                <a:schemeClr val="bg1"/>
              </a:solidFill>
              <a:latin typeface="Arial Black" panose="020B0A04020102020204" pitchFamily="34" charset="0"/>
              <a:ea typeface="PMingLiU"/>
            </a:endParaRPr>
          </a:p>
          <a:p>
            <a:pPr lvl="0">
              <a:spcBef>
                <a:spcPts val="1000"/>
              </a:spcBef>
              <a:defRPr/>
            </a:pP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900" cap="all" dirty="0" err="1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900" cap="all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340768"/>
            <a:ext cx="7787208" cy="4785395"/>
          </a:xfrm>
        </p:spPr>
        <p:txBody>
          <a:bodyPr>
            <a:normAutofit fontScale="925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Работа не содержит ошибок – оценка «5»;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5% объёма работы – оценка «4»;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не менее 50% объёма работы – оценка «3»;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3700" b="1" dirty="0" smtClean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Выполнено менее 50% объема работы – оценка «2»</a:t>
            </a:r>
            <a:endParaRPr lang="ru-RU" sz="3700" b="1" dirty="0">
              <a:solidFill>
                <a:schemeClr val="bg1"/>
              </a:solidFill>
              <a:latin typeface="Arial Black" panose="020B0A04020102020204" pitchFamily="34" charset="0"/>
              <a:ea typeface="PMingLiU"/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4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«Литературное чтение», КИМ, 2 класс, Москва, «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», 2016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Климанова и др., «Литературное чтение», ч.1, Москва «Просвещение», 2014</a:t>
            </a:r>
          </a:p>
          <a:p>
            <a:pPr marL="257175" lvl="0" indent="-257175" defTabSz="685800">
              <a:defRPr/>
            </a:pP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Кутявина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 С.В. «Поурочные разработки по литературному чтению», к УМК 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Л.Ф.Климановой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 и др. («Школа России»), 2 класс, Москва, «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</a:rPr>
              <a:t>Вако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</a:rPr>
              <a:t>», 2014</a:t>
            </a:r>
          </a:p>
          <a:p>
            <a:pPr marL="257175" lvl="0" indent="-257175" defTabSz="685800">
              <a:defRPr/>
            </a:pP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Шаблон: </a:t>
            </a:r>
            <a:r>
              <a:rPr lang="en-US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Ранько</a:t>
            </a:r>
            <a:r>
              <a:rPr lang="ru-RU" sz="2200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 Елена Алексеевна, учитель начальных классов, МАОУ лицей №21,   г. Иваново</a:t>
            </a:r>
          </a:p>
        </p:txBody>
      </p:sp>
    </p:spTree>
    <p:extLst>
      <p:ext uri="{BB962C8B-B14F-4D97-AF65-F5344CB8AC3E}">
        <p14:creationId xmlns:p14="http://schemas.microsoft.com/office/powerpoint/2010/main" val="29399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Стихов какого поэта не было в этом разделе?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492896"/>
            <a:ext cx="7571184" cy="363326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И.Бунина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К.Бальмонта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Я.Акима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Б.Заходера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3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Стихотворение «Поёт зима – аукает…» написал: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492896"/>
            <a:ext cx="7211144" cy="363326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Ф.Тютчев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И.Бунин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С.Есенин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Я.Аким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5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Какое стихотворение написал </a:t>
            </a:r>
            <a:r>
              <a:rPr lang="ru-RU" dirty="0" err="1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Ф.Тютчев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348880"/>
            <a:ext cx="7067128" cy="377728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Чародейкою Зимою»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«Поёт зима – аукает…»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«Зимним холодом…»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«Светло-пушистая…»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5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Морозу-Красному носу не удалось задуманное, так как: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284984"/>
            <a:ext cx="7715200" cy="284117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Крестьянин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 тепло одет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Купец был очень плохо одет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Крестьянин много двигался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Купец сидел и не двигался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7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Что должно быть в стихах, кроме рифмы?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564904"/>
            <a:ext cx="7283152" cy="356125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Ничего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Красивые слова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природы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Ритм, мелодия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8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Закончи пословицу.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работающего в руках…</a:t>
            </a:r>
            <a:r>
              <a:rPr lang="ru-RU" sz="4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564904"/>
            <a:ext cx="7427168" cy="3561259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богатства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 добра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Дело ладится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Дело огнём горит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07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708749"/>
              </p:ext>
            </p:extLst>
          </p:nvPr>
        </p:nvGraphicFramePr>
        <p:xfrm>
          <a:off x="827586" y="1417638"/>
          <a:ext cx="7704852" cy="3379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142"/>
                <a:gridCol w="1284142"/>
                <a:gridCol w="1284142"/>
                <a:gridCol w="1284142"/>
                <a:gridCol w="1284142"/>
                <a:gridCol w="1284142"/>
              </a:tblGrid>
              <a:tr h="885111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В1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 Black" panose="020B0A04020102020204" pitchFamily="34" charset="0"/>
                        </a:rPr>
                        <a:t>С1</a:t>
                      </a:r>
                      <a:endParaRPr lang="ru-RU" sz="4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2494403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54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3300" b="1" dirty="0">
                <a:solidFill>
                  <a:schemeClr val="bg1"/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27112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7F7F"/>
      </a:hlink>
      <a:folHlink>
        <a:srgbClr val="FFE5E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318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PMingLiU</vt:lpstr>
      <vt:lpstr>Arial</vt:lpstr>
      <vt:lpstr>Arial Black</vt:lpstr>
      <vt:lpstr>Calibri</vt:lpstr>
      <vt:lpstr>Times New Roman</vt:lpstr>
      <vt:lpstr>Тема Office</vt:lpstr>
      <vt:lpstr>Литературное чтение УМК «Школа России» 2 класс   Тест 6. Люблю природу русскую. Зима Вариант 1 </vt:lpstr>
      <vt:lpstr>А1. Стихов какого поэта не было в этом разделе? </vt:lpstr>
      <vt:lpstr>А2. Стихотворение «Поёт зима – аукает…» написал: </vt:lpstr>
      <vt:lpstr>А3. Какое стихотворение написал Ф.Тютчев? </vt:lpstr>
      <vt:lpstr>А4. Морозу-Красному носу не удалось задуманное, так как: </vt:lpstr>
      <vt:lpstr>В1. Что должно быть в стихах, кроме рифмы? </vt:lpstr>
      <vt:lpstr>С1. Закончи пословицу. У работающего в руках… </vt:lpstr>
      <vt:lpstr>Ключ к тесту</vt:lpstr>
      <vt:lpstr>Самооценка</vt:lpstr>
      <vt:lpstr>Презентация PowerPoint</vt:lpstr>
      <vt:lpstr>Используемые источники: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6</cp:revision>
  <dcterms:created xsi:type="dcterms:W3CDTF">2013-08-17T08:34:50Z</dcterms:created>
  <dcterms:modified xsi:type="dcterms:W3CDTF">2016-08-21T02:26:20Z</dcterms:modified>
</cp:coreProperties>
</file>