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5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27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3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130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2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63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7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2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2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3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8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6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6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2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D681-B84B-48E6-AFB9-031F5373DBAE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6AA5CB-9C68-4B18-8733-9A78EBF36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395926"/>
            <a:ext cx="6137471" cy="2526383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1800" b="1" dirty="0">
                <a:solidFill>
                  <a:prstClr val="white"/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класс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построить дом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16198" y="4710710"/>
            <a:ext cx="5203596" cy="2048309"/>
          </a:xfrm>
        </p:spPr>
        <p:txBody>
          <a:bodyPr>
            <a:normAutofit/>
          </a:bodyPr>
          <a:lstStyle/>
          <a:p>
            <a:pPr lvl="0" defTabSz="914400">
              <a:buClrTx/>
              <a:buSzTx/>
              <a:defRPr/>
            </a:pP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defTabSz="914400">
              <a:buClrTx/>
              <a:buSzTx/>
              <a:defRPr/>
            </a:pP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defTabSz="914400">
              <a:buClrTx/>
              <a:buSzTx/>
              <a:defRPr/>
            </a:pP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defTabSz="914400">
              <a:buClrTx/>
              <a:buSzTx/>
              <a:defRPr/>
            </a:pP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cap="all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defTabSz="914400">
              <a:buClrTx/>
              <a:buSzTx/>
              <a:defRPr/>
            </a:pP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defTabSz="914400">
              <a:buClrTx/>
              <a:buSzTx/>
              <a:defRPr/>
            </a:pPr>
            <a:endParaRPr lang="ru-RU" sz="1100" cap="all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PMingLiU"/>
            </a:endParaRPr>
          </a:p>
          <a:p>
            <a:pPr lvl="0" algn="l" defTabSz="914400">
              <a:buClrTx/>
              <a:buSzTx/>
              <a:defRPr/>
            </a:pP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cap="all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6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527143"/>
            <a:ext cx="6711654" cy="4721264"/>
          </a:xfrm>
        </p:spPr>
        <p:txBody>
          <a:bodyPr>
            <a:normAutofit/>
          </a:bodyPr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6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1" y="2489200"/>
            <a:ext cx="7532841" cy="3770198"/>
          </a:xfrm>
        </p:spPr>
        <p:txBody>
          <a:bodyPr>
            <a:normAutofit/>
          </a:bodyPr>
          <a:lstStyle/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0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</a:t>
            </a:r>
            <a:r>
              <a:rPr lang="ru-RU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Просвещение»</a:t>
            </a:r>
          </a:p>
        </p:txBody>
      </p:sp>
    </p:spTree>
    <p:extLst>
      <p:ext uri="{BB962C8B-B14F-4D97-AF65-F5344CB8AC3E}">
        <p14:creationId xmlns:p14="http://schemas.microsoft.com/office/powerpoint/2010/main" val="20443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Какая техника нужна для постройки дома?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Бетономешалка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Каток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Троллейбус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Поливальная машина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9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Какая техника нужна для поднятия грузов на высоту?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Экскаватор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Подъёмный кран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Самосвал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Бульдозер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04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не нужно на стройке?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Автокран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Землеройная машина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Бульдозер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Комбайн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52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Что используют для строительства сельского дома?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Бетонные плиты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Лестничные пролёты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Брёвна</a:t>
            </a:r>
          </a:p>
          <a:p>
            <a:pPr lvl="0">
              <a:buFont typeface="+mj-lt"/>
              <a:buAutoNum type="arabicParenR"/>
            </a:pPr>
            <a:r>
              <a:rPr lang="ru-RU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64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Какая машина роет котлован для фундамента?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Экскаватор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Подъёмный кран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Самосвал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Бетономешалка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0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О какой машине идёт речь?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Мощный трактор несёт впереди щит. Острым краем щита он подрезает землю, срезает бугры, разравнивает землю, засыпает ямы и впадины. (По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Б.Зубкову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 автопогрузчике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бетономешалке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бульдозере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башенном кране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47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Прочитай текст. Как в древности скрепляли кирпичи?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средневековой Европе при строительстве храмов, соборов в известковый раствор добавляли яичный белок, который считался одним из лучших связующих веществ.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египтянам строить прочные стены помогали медузы. Люди подметили, что медуза, выброшенная на берег, обволакивалась ракушечником и превращалась в твёрдый камень. При строительстве египетских пирамид с медузами смешивали известь, и получали крепкий связующий раствор.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Яичным белком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Медузами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Песком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Клеем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52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</a:t>
            </a:r>
            <a:r>
              <a:rPr lang="ru-RU" sz="4800" b="1" dirty="0" smtClean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тесту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66775" y="1923068"/>
          <a:ext cx="6480678" cy="380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3"/>
                <a:gridCol w="1080113"/>
                <a:gridCol w="1080113"/>
                <a:gridCol w="1080113"/>
                <a:gridCol w="1080113"/>
                <a:gridCol w="1080113"/>
              </a:tblGrid>
              <a:tr h="1455269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35316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1,3,4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9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380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PMingLiU</vt:lpstr>
      <vt:lpstr>Aharoni</vt:lpstr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Окружающий мир УМК «Школа России» 2 класс   Тест 25. Как построить дом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 Тест 25. Как построить дом </dc:title>
  <dc:creator>Admin</dc:creator>
  <cp:lastModifiedBy>Admin</cp:lastModifiedBy>
  <cp:revision>1</cp:revision>
  <dcterms:created xsi:type="dcterms:W3CDTF">2016-08-23T09:06:09Z</dcterms:created>
  <dcterms:modified xsi:type="dcterms:W3CDTF">2016-08-23T09:11:39Z</dcterms:modified>
</cp:coreProperties>
</file>