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27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5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1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1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6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8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6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23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A1FDC2-2BD5-40ED-BC4A-2A0AC71EA7CC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1287C3-451F-4563-95D0-43F5C0C2A88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43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169683"/>
            <a:ext cx="8515350" cy="3695308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latin typeface="Arial Black" panose="020B0A04020102020204" pitchFamily="34" charset="0"/>
              </a:rPr>
              <a:t>Литературное чтение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УМК «Школа России»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2 класс </a:t>
            </a: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/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Писатели – детям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816" y="4960136"/>
            <a:ext cx="8851770" cy="1897863"/>
          </a:xfrm>
        </p:spPr>
        <p:txBody>
          <a:bodyPr>
            <a:normAutofit/>
          </a:bodyPr>
          <a:lstStyle/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endParaRPr lang="ru-RU" sz="900" cap="all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 algn="ct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10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19271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37847"/>
            <a:ext cx="8075240" cy="3788316"/>
          </a:xfrm>
        </p:spPr>
        <p:txBody>
          <a:bodyPr/>
          <a:lstStyle/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2016</a:t>
            </a:r>
          </a:p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и др., «Литературное чтение», ч.1, Москва «Просвещение»,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2014</a:t>
            </a:r>
          </a:p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2014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такой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К.Чуковский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Композитор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Учёный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Художник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Писатель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4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786384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Какое стихотворение написала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А.Барто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771480"/>
            <a:ext cx="7290055" cy="353788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не заметили жука»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«Вовка – добрая душа»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«Мой щенок»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 школу»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32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Кто такой прусак?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Чёрный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паук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Большой паук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Чёрный таракан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Рыжий таракан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24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5"/>
            <a:ext cx="7290054" cy="181861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 зовут мальчика, который «просыпался ночью десять раз»?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03456"/>
            <a:ext cx="7290055" cy="340590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Петя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Вовка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Саша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Сергей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51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5"/>
            <a:ext cx="7290054" cy="161122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Какое стихотворение учит преодолевать страх?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Мой щенок»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«Мой секрет»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«Сила воли»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«Кот и лодыри»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01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58219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 какому произведению подходит пословица?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– душа всякого дела.</a:t>
            </a:r>
            <a:r>
              <a:rPr lang="ru-RU" sz="3600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3412502"/>
            <a:ext cx="7290055" cy="2896857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Живая шляпа»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Федорино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горе»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«Путаница»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«Мой секрет»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67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Каким был Вовка из стихотворения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А.Барто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Добрым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Приветливым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Грубым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Надоедливым</a:t>
            </a:r>
            <a:endParaRPr lang="ru-RU" sz="2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9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10139"/>
              </p:ext>
            </p:extLst>
          </p:nvPr>
        </p:nvGraphicFramePr>
        <p:xfrm>
          <a:off x="424209" y="2286000"/>
          <a:ext cx="812590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43"/>
                <a:gridCol w="1160843"/>
                <a:gridCol w="1160843"/>
                <a:gridCol w="1160843"/>
                <a:gridCol w="1160843"/>
                <a:gridCol w="1160843"/>
                <a:gridCol w="1160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3,4</a:t>
                      </a:r>
                      <a:endParaRPr lang="ru-RU" sz="5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54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313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PMingLiU</vt:lpstr>
      <vt:lpstr>Arial</vt:lpstr>
      <vt:lpstr>Arial Black</vt:lpstr>
      <vt:lpstr>Calibri</vt:lpstr>
      <vt:lpstr>Courier New</vt:lpstr>
      <vt:lpstr>Times New Roman</vt:lpstr>
      <vt:lpstr>Tw Cen MT</vt:lpstr>
      <vt:lpstr>Tw Cen MT Condensed</vt:lpstr>
      <vt:lpstr>Wingdings 3</vt:lpstr>
      <vt:lpstr>Интеграл</vt:lpstr>
      <vt:lpstr>Литературное чтение УМК «Школа России» 2 класс    Тест 7. Писатели – детям Вариант 1 </vt:lpstr>
      <vt:lpstr>А1. Кто такой К.Чуковский? </vt:lpstr>
      <vt:lpstr>А2. Какое стихотворение написала не А.Барто? </vt:lpstr>
      <vt:lpstr>А3. Кто такой прусак? </vt:lpstr>
      <vt:lpstr>А4. Как зовут мальчика, который «просыпался ночью десять раз»? </vt:lpstr>
      <vt:lpstr>В1. Какое стихотворение учит преодолевать страх? </vt:lpstr>
      <vt:lpstr>В2. К какому произведению подходит пословица? Порядок – душа всякого дела. </vt:lpstr>
      <vt:lpstr>С1. Каким был Вовка из стихотворения А.Барто?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УМК «Школа России» 2 класс    Тест 7. Писатели – детям Вариант 1</dc:title>
  <dc:creator>Admin</dc:creator>
  <cp:lastModifiedBy>Admin</cp:lastModifiedBy>
  <cp:revision>5</cp:revision>
  <dcterms:created xsi:type="dcterms:W3CDTF">2016-08-22T23:59:23Z</dcterms:created>
  <dcterms:modified xsi:type="dcterms:W3CDTF">2016-08-23T00:22:34Z</dcterms:modified>
</cp:coreProperties>
</file>