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0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8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23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37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54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9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4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69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/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32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EB0C0F-6398-4FBF-964B-67ED3E7AEFED}" type="datetimeFigureOut">
              <a:rPr lang="ru-RU" smtClean="0"/>
              <a:t>23.08.2016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14CB59-9467-44EB-81C2-6251E83148C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541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4562574"/>
            <a:ext cx="5829300" cy="2295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2 класс </a:t>
            </a:r>
            <a:b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/>
            </a:r>
            <a:b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</a:b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7.</a:t>
            </a: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Писатели – детям</a:t>
            </a:r>
            <a:r>
              <a:rPr lang="ru-RU" sz="3200" dirty="0">
                <a:solidFill>
                  <a:prstClr val="black">
                    <a:lumMod val="95000"/>
                    <a:lumOff val="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>
                    <a:lumMod val="95000"/>
                    <a:lumOff val="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2000" smtClean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03216" y="4960136"/>
            <a:ext cx="3374796" cy="1817735"/>
          </a:xfrm>
        </p:spPr>
        <p:txBody>
          <a:bodyPr>
            <a:normAutofit fontScale="92500" lnSpcReduction="10000"/>
          </a:bodyPr>
          <a:lstStyle/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900" cap="all" dirty="0" err="1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endParaRPr lang="ru-RU" sz="900" cap="all" dirty="0">
              <a:solidFill>
                <a:schemeClr val="bg1"/>
              </a:solidFill>
              <a:latin typeface="Arial Black" panose="020B0A04020102020204" pitchFamily="34" charset="0"/>
              <a:ea typeface="PMingLiU"/>
            </a:endParaRPr>
          </a:p>
          <a:p>
            <a:pPr lvl="0" algn="ctr"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900" cap="all" dirty="0" err="1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5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1904214"/>
            <a:ext cx="7668894" cy="4405146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18232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7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37847"/>
            <a:ext cx="8075240" cy="3788316"/>
          </a:xfrm>
        </p:spPr>
        <p:txBody>
          <a:bodyPr/>
          <a:lstStyle/>
          <a:p>
            <a:pPr lvl="0" defTabSz="685800">
              <a:buFont typeface="Courier New" panose="02070309020205020404" pitchFamily="49" charset="0"/>
              <a:buChar char="o"/>
              <a:defRPr/>
            </a:pPr>
            <a:r>
              <a:rPr lang="ru-RU" sz="2200" dirty="0"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latin typeface="Arial Black" panose="020B0A04020102020204" pitchFamily="34" charset="0"/>
              </a:rPr>
              <a:t>Вако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2016</a:t>
            </a:r>
          </a:p>
          <a:p>
            <a:pPr lvl="0" defTabSz="685800">
              <a:buFont typeface="Courier New" panose="02070309020205020404" pitchFamily="49" charset="0"/>
              <a:buChar char="o"/>
              <a:defRPr/>
            </a:pPr>
            <a:r>
              <a:rPr lang="ru-RU" sz="2200" dirty="0" smtClean="0">
                <a:latin typeface="Arial Black" panose="020B0A04020102020204" pitchFamily="34" charset="0"/>
              </a:rPr>
              <a:t>Климанова </a:t>
            </a:r>
            <a:r>
              <a:rPr lang="ru-RU" sz="2200" dirty="0">
                <a:latin typeface="Arial Black" panose="020B0A04020102020204" pitchFamily="34" charset="0"/>
              </a:rPr>
              <a:t>и др., «Литературное чтение», ч.1, Москва «Просвещение», </a:t>
            </a:r>
            <a:r>
              <a:rPr lang="ru-RU" sz="2200" dirty="0" smtClean="0">
                <a:latin typeface="Arial Black" panose="020B0A04020102020204" pitchFamily="34" charset="0"/>
              </a:rPr>
              <a:t>2014</a:t>
            </a:r>
          </a:p>
          <a:p>
            <a:pPr lvl="0" defTabSz="685800">
              <a:buFont typeface="Courier New" panose="02070309020205020404" pitchFamily="49" charset="0"/>
              <a:buChar char="o"/>
              <a:defRPr/>
            </a:pPr>
            <a:r>
              <a:rPr lang="ru-RU" sz="2200" dirty="0" err="1" smtClean="0">
                <a:latin typeface="Arial Black" panose="020B0A04020102020204" pitchFamily="34" charset="0"/>
              </a:rPr>
              <a:t>Кутявина</a:t>
            </a:r>
            <a:r>
              <a:rPr lang="ru-RU" sz="2200" dirty="0" smtClean="0">
                <a:latin typeface="Arial Black" panose="020B0A04020102020204" pitchFamily="34" charset="0"/>
              </a:rPr>
              <a:t> </a:t>
            </a:r>
            <a:r>
              <a:rPr lang="ru-RU" sz="2200" dirty="0">
                <a:latin typeface="Arial Black" panose="020B0A04020102020204" pitchFamily="34" charset="0"/>
              </a:rPr>
              <a:t>С.В. «Поурочные разработки по литературному чтению», к УМК </a:t>
            </a:r>
            <a:r>
              <a:rPr lang="ru-RU" sz="2200" dirty="0" err="1"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latin typeface="Arial Black" panose="020B0A04020102020204" pitchFamily="34" charset="0"/>
              </a:rPr>
              <a:t>Вако</a:t>
            </a:r>
            <a:r>
              <a:rPr lang="ru-RU" sz="2200" dirty="0">
                <a:latin typeface="Arial Black" panose="020B0A04020102020204" pitchFamily="34" charset="0"/>
              </a:rPr>
              <a:t>», </a:t>
            </a:r>
            <a:r>
              <a:rPr lang="ru-RU" sz="2200" dirty="0" smtClean="0">
                <a:latin typeface="Arial Black" panose="020B0A04020102020204" pitchFamily="34" charset="0"/>
              </a:rPr>
              <a:t>2014</a:t>
            </a:r>
            <a:endParaRPr lang="ru-RU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7848003" cy="14996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Кто такой </a:t>
            </a:r>
            <a:r>
              <a:rPr lang="ru-RU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Н.Носов</a:t>
            </a: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Писатель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Композитор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Художник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Поэт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8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5"/>
            <a:ext cx="7290054" cy="216741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Кто написал стихотворение «Путаница» и «Радость»?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03456"/>
            <a:ext cx="7290055" cy="3405904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err="1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С.Маршак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К.Чуковский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А.Барто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С.Михалков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6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77072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 называется устройство с сеткой для просеивания сыпучих материалов?</a:t>
            </a: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3233395"/>
            <a:ext cx="7290055" cy="3075964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Сито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Кочерга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Корыто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Кадушка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38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Какое отчество было у Федоры?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Ивановна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Семёновна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Егоровна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Степановна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0637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Какое стихотворение учит быть опрятным и чистоплотным?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2903456"/>
            <a:ext cx="7290055" cy="3405904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Верёвочка»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«В школу»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«Радость»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Федорино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горе»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9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290270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 какому стихотворению подходит пословица?</a:t>
            </a: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chemeClr val="tx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Заботливый дела ищет, а ленивый от дела рыщет.</a:t>
            </a:r>
            <a:r>
              <a:rPr lang="ru-RU" sz="3200" i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chemeClr val="tx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96" y="3667027"/>
            <a:ext cx="7290055" cy="2642332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Сила воли»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«Путаница»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«Кот и лодыри»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Федорино</a:t>
            </a: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горе»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22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Подбери синонимы к слову «лодыри».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Хулиган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Болтун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Бездельник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Лентяй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4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756547"/>
              </p:ext>
            </p:extLst>
          </p:nvPr>
        </p:nvGraphicFramePr>
        <p:xfrm>
          <a:off x="424209" y="2286000"/>
          <a:ext cx="812590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43"/>
                <a:gridCol w="1160843"/>
                <a:gridCol w="1160843"/>
                <a:gridCol w="1160843"/>
                <a:gridCol w="1160843"/>
                <a:gridCol w="1160843"/>
                <a:gridCol w="11608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В2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8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54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1,2</a:t>
                      </a:r>
                      <a:endParaRPr lang="ru-RU" sz="5400" b="1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8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300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PMingLiU</vt:lpstr>
      <vt:lpstr>Arial</vt:lpstr>
      <vt:lpstr>Arial Black</vt:lpstr>
      <vt:lpstr>Calibri</vt:lpstr>
      <vt:lpstr>Courier New</vt:lpstr>
      <vt:lpstr>Times New Roman</vt:lpstr>
      <vt:lpstr>Tw Cen MT</vt:lpstr>
      <vt:lpstr>Tw Cen MT Condensed</vt:lpstr>
      <vt:lpstr>Wingdings 3</vt:lpstr>
      <vt:lpstr>Интеграл</vt:lpstr>
      <vt:lpstr>Литературное чтение УМК «Школа России» 2 класс   Тест 7. Писатели – детям Вариант 2 </vt:lpstr>
      <vt:lpstr>А1. Кто такой Н.Носов? </vt:lpstr>
      <vt:lpstr>А2. Кто написал стихотворение «Путаница» и «Радость»? </vt:lpstr>
      <vt:lpstr>А3. Как называется устройство с сеткой для просеивания сыпучих материалов? </vt:lpstr>
      <vt:lpstr>А4. Какое отчество было у Федоры? </vt:lpstr>
      <vt:lpstr>В1. Какое стихотворение учит быть опрятным и чистоплотным? </vt:lpstr>
      <vt:lpstr>В2. К какому стихотворению подходит пословица? Заботливый дела ищет, а ленивый от дела рыщет. </vt:lpstr>
      <vt:lpstr>С1. Подбери синонимы к слову «лодыри».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УМК «Школа России» 2 класс   Тест 7. Писатели – детям Вариант 1</dc:title>
  <dc:creator>Admin</dc:creator>
  <cp:lastModifiedBy>Admin</cp:lastModifiedBy>
  <cp:revision>4</cp:revision>
  <dcterms:created xsi:type="dcterms:W3CDTF">2016-08-23T00:02:02Z</dcterms:created>
  <dcterms:modified xsi:type="dcterms:W3CDTF">2016-08-23T00:26:19Z</dcterms:modified>
</cp:coreProperties>
</file>