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AAFC-11C2-48E9-B4E4-1BBEAE7992B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391B-BA72-4A5E-AB97-A04D1D93E1D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3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AAFC-11C2-48E9-B4E4-1BBEAE7992B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391B-BA72-4A5E-AB97-A04D1D93E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2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AAFC-11C2-48E9-B4E4-1BBEAE7992B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391B-BA72-4A5E-AB97-A04D1D93E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4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AAFC-11C2-48E9-B4E4-1BBEAE7992B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391B-BA72-4A5E-AB97-A04D1D93E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AAFC-11C2-48E9-B4E4-1BBEAE7992B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391B-BA72-4A5E-AB97-A04D1D93E1D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9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AAFC-11C2-48E9-B4E4-1BBEAE7992B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391B-BA72-4A5E-AB97-A04D1D93E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6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AAFC-11C2-48E9-B4E4-1BBEAE7992B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391B-BA72-4A5E-AB97-A04D1D93E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8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AAFC-11C2-48E9-B4E4-1BBEAE7992B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391B-BA72-4A5E-AB97-A04D1D93E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AAFC-11C2-48E9-B4E4-1BBEAE7992B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391B-BA72-4A5E-AB97-A04D1D93E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2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1AFAAFC-11C2-48E9-B4E4-1BBEAE7992B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68391B-BA72-4A5E-AB97-A04D1D93E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3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AAFC-11C2-48E9-B4E4-1BBEAE7992B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391B-BA72-4A5E-AB97-A04D1D93E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8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AFAAFC-11C2-48E9-B4E4-1BBEAE7992B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68391B-BA72-4A5E-AB97-A04D1D93E1D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13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ira-scrap.ru/dir/detskoe/deti_2/13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0" y="433633"/>
            <a:ext cx="7543800" cy="2384981"/>
          </a:xfrm>
        </p:spPr>
        <p:txBody>
          <a:bodyPr/>
          <a:lstStyle/>
          <a:p>
            <a:pPr algn="ctr"/>
            <a:r>
              <a:rPr lang="ru-RU" sz="18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Литературное чтение</a:t>
            </a:r>
            <a:br>
              <a:rPr lang="ru-RU" sz="18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УМК «Школа России»</a:t>
            </a:r>
            <a:br>
              <a:rPr lang="ru-RU" sz="18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 класс</a:t>
            </a:r>
            <a:br>
              <a:rPr lang="ru-RU" sz="18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8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8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Тест </a:t>
            </a:r>
            <a:r>
              <a:rPr lang="ru-RU" sz="2000" spc="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8. </a:t>
            </a:r>
            <a:r>
              <a:rPr lang="ru-RU" sz="20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Я и мои друзья</a:t>
            </a:r>
            <a:r>
              <a:rPr lang="ru-RU" sz="20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spc="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Вариант </a:t>
            </a:r>
            <a:r>
              <a:rPr lang="ru-RU" sz="20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7538" y="4455620"/>
            <a:ext cx="5033914" cy="1775497"/>
          </a:xfrm>
        </p:spPr>
        <p:txBody>
          <a:bodyPr>
            <a:normAutofit fontScale="92500" lnSpcReduction="20000"/>
          </a:bodyPr>
          <a:lstStyle/>
          <a:p>
            <a: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11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Автор материала: Шабанова Марина Геннадьевна,</a:t>
            </a:r>
          </a:p>
          <a:p>
            <a: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11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1 квалификационная категория,</a:t>
            </a:r>
          </a:p>
          <a:p>
            <a: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11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учитель начальных классов </a:t>
            </a:r>
          </a:p>
          <a:p>
            <a: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11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МБОУ </a:t>
            </a:r>
            <a:r>
              <a:rPr lang="ru-RU" sz="1100" spc="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Сарасинская</a:t>
            </a:r>
            <a:r>
              <a:rPr lang="ru-RU" sz="11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 СОШ </a:t>
            </a:r>
          </a:p>
          <a:p>
            <a: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11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Алтайского района Алтайского края </a:t>
            </a:r>
          </a:p>
          <a:p>
            <a: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lang="ru-RU" sz="1100" spc="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PMingLiU"/>
            </a:endParaRPr>
          </a:p>
          <a:p>
            <a: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11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с. </a:t>
            </a:r>
            <a:r>
              <a:rPr lang="ru-RU" sz="1100" spc="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Сараса</a:t>
            </a:r>
            <a:r>
              <a:rPr lang="ru-RU" sz="1100" spc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</a:rPr>
              <a:t>, 2016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8" y="3516198"/>
            <a:ext cx="4746965" cy="23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Используемые источники: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621" y="1857080"/>
            <a:ext cx="8320851" cy="4458878"/>
          </a:xfrm>
        </p:spPr>
        <p:txBody>
          <a:bodyPr>
            <a:normAutofit/>
          </a:bodyPr>
          <a:lstStyle/>
          <a:p>
            <a:pPr marL="257175" lvl="0" indent="-257175" defTabSz="685800"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 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Литературное чтение», КИМ,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класс, Москва,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Вако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2016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57175" lvl="0" indent="-257175" defTabSz="685800"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 Климанова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 др., «Литературное чтение»,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ч.1,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Москва «Просвещение», 2014</a:t>
            </a:r>
          </a:p>
          <a:p>
            <a:pPr marL="257175" lvl="0" indent="-257175" defTabSz="685800"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Кутявина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С.В. «Поурочные разработки по литературному чтению», к УМК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Л.Ф.Климановой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и др. («Школа России»),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класс, Москва,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Вако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», 2014</a:t>
            </a:r>
          </a:p>
          <a:p>
            <a:pPr marL="257175" lvl="0" indent="-257175" defTabSz="685800"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- Картинки -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  <a:hlinkClick r:id="rId2"/>
              </a:rPr>
              <a:t>http://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  <a:hlinkClick r:id="rId2"/>
              </a:rPr>
              <a:t>kira-scrap.ru/dir/detskoe/deti_2/135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257175" lvl="0" indent="-257175" defTabSz="685800"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40" y="286604"/>
            <a:ext cx="7895420" cy="196640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А1. Какой герой стихотворения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Э.Мошковской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«вышел из обиды»?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927" y="2573518"/>
            <a:ext cx="7970834" cy="3295576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ним извинились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он помирился со всеми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он хорошо поел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он съел пирог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поспал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часа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15" y="1923068"/>
            <a:ext cx="5241066" cy="41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92" y="286604"/>
            <a:ext cx="8017968" cy="145075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А2. Какое произведение написал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В.Лунин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и Вовка»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«За игрой»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«Почему?»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«Гляжу с высоты»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84" y="2024844"/>
            <a:ext cx="2769122" cy="352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26" y="141402"/>
            <a:ext cx="8418136" cy="2950590"/>
          </a:xfrm>
        </p:spPr>
        <p:txBody>
          <a:bodyPr>
            <a:normAutofit/>
          </a:bodyPr>
          <a:lstStyle/>
          <a:p>
            <a:pPr lvl="0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А3. Какое слово шепнул старичок мальчику в рассказе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В.Осеевой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«Волшебное слово»?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2639505"/>
            <a:ext cx="7543801" cy="322958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Пожалуйста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Извини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Здравствуйте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59" y="2394408"/>
            <a:ext cx="4035240" cy="38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51" y="103696"/>
            <a:ext cx="8102809" cy="211160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В1. К какому рассказу подходит пословица?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Добрый человек добру и учит.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633" y="2479250"/>
            <a:ext cx="7933127" cy="3389844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«Два пирожных»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«Волшебное слово»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«Анна, не грусти!»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29" y="2310478"/>
            <a:ext cx="4045566" cy="38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097" y="286604"/>
            <a:ext cx="8474697" cy="124996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С1. Укажи верное утверждение.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3579" y="1845734"/>
            <a:ext cx="6645897" cy="4023360"/>
          </a:xfrm>
        </p:spPr>
        <p:txBody>
          <a:bodyPr>
            <a:normAutofit lnSpcReduction="1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стихотворения «Я и Вовка» - настоящие друзья.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Аню из рассказа «Анна, не грусти!» можно назвать хорошей подругой.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 «Волшебное слово» учит вежливости.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Герой рассказа «Почему?» не раскаялся в том, что сказал маме неправду.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" y="1742038"/>
            <a:ext cx="1915151" cy="45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08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Ключ к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тесту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094554"/>
              </p:ext>
            </p:extLst>
          </p:nvPr>
        </p:nvGraphicFramePr>
        <p:xfrm>
          <a:off x="822960" y="2124079"/>
          <a:ext cx="7312370" cy="2975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474"/>
                <a:gridCol w="1462474"/>
                <a:gridCol w="1462474"/>
                <a:gridCol w="1462474"/>
                <a:gridCol w="1462474"/>
              </a:tblGrid>
              <a:tr h="1238379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А2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А3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В1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С1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728016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  <a:p>
                      <a:pPr algn="ctr"/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1,2</a:t>
                      </a:r>
                    </a:p>
                    <a:p>
                      <a:pPr algn="ctr"/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9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Самооценка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047" y="1951348"/>
            <a:ext cx="8177753" cy="4174815"/>
          </a:xfr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А оцениваются 1 баллом.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В – 2 баллами,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С - 3 баллами (может быть как один, так и несколько ответов).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0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49" y="1498862"/>
            <a:ext cx="8036351" cy="4627301"/>
          </a:xfrm>
        </p:spPr>
        <p:txBody>
          <a:bodyPr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Работа не содержит ошибок – оценка «5»;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не менее 5% объёма работы – оценка «4»;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не менее 50% объёма работы – оценка «3»;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менее 50% объема работы – оценка «2»</a:t>
            </a:r>
            <a:endParaRPr lang="ru-RU" sz="37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PMingLiU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6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</TotalTime>
  <Words>342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PMingLiU</vt:lpstr>
      <vt:lpstr>Arial</vt:lpstr>
      <vt:lpstr>Arial Black</vt:lpstr>
      <vt:lpstr>Calibri</vt:lpstr>
      <vt:lpstr>Calibri Light</vt:lpstr>
      <vt:lpstr>Times New Roman</vt:lpstr>
      <vt:lpstr>Ретро</vt:lpstr>
      <vt:lpstr>Литературное чтение УМК «Школа России» 2 класс   Тест 8.  Я и мои друзья Вариант 1</vt:lpstr>
      <vt:lpstr>А1. Какой герой стихотворения Э.Мошковской «вышел из обиды»? </vt:lpstr>
      <vt:lpstr>А2. Какое произведение написал В.Лунин? </vt:lpstr>
      <vt:lpstr>А3. Какое слово шепнул старичок мальчику в рассказе В.Осеевой «Волшебное слово»? </vt:lpstr>
      <vt:lpstr>В1. К какому рассказу подходит пословица? Добрый человек добру и учит. </vt:lpstr>
      <vt:lpstr>С1. Укажи верное утверждение. </vt:lpstr>
      <vt:lpstr>Ключ к тесту</vt:lpstr>
      <vt:lpstr>Самооценка</vt:lpstr>
      <vt:lpstr>Презентация PowerPoint</vt:lpstr>
      <vt:lpstr>Используемые источники: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2016-08-23T00:26:45Z</dcterms:created>
  <dcterms:modified xsi:type="dcterms:W3CDTF">2016-08-23T08:29:38Z</dcterms:modified>
</cp:coreProperties>
</file>