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57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5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84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7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4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31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7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0B7070-0909-41D0-AD97-A3422F582FD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CB099C-8FE5-4955-AFDD-4E99C766568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ira-scrap.ru/dir/detskoe/deti_2/1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113122"/>
            <a:ext cx="7543800" cy="2818614"/>
          </a:xfrm>
        </p:spPr>
        <p:txBody>
          <a:bodyPr>
            <a:normAutofit/>
          </a:bodyPr>
          <a:lstStyle/>
          <a:p>
            <a:pPr algn="ctr"/>
            <a: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 класс</a:t>
            </a:r>
            <a:b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Тест </a:t>
            </a:r>
            <a:r>
              <a:rPr lang="ru-RU" sz="2000" spc="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8. </a:t>
            </a:r>
            <a:r>
              <a:rPr lang="ru-RU" sz="20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0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200" spc="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Я и мои друзья</a:t>
            </a:r>
            <a:r>
              <a:rPr lang="ru-RU" sz="20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0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Вариант </a:t>
            </a:r>
            <a:r>
              <a:rPr lang="ru-RU" sz="2000" spc="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8685" y="4455620"/>
            <a:ext cx="4864229" cy="1803777"/>
          </a:xfrm>
        </p:spPr>
        <p:txBody>
          <a:bodyPr>
            <a:normAutofit fontScale="92500" lnSpcReduction="20000"/>
          </a:bodyPr>
          <a:lstStyle/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100" spc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1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endParaRPr lang="ru-RU" sz="1100" spc="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PMingLiU"/>
            </a:endParaRPr>
          </a:p>
          <a:p>
            <a: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100" spc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10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74" y="2956778"/>
            <a:ext cx="3719211" cy="29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89640" cy="720080"/>
          </a:xfrm>
        </p:spPr>
        <p:txBody>
          <a:bodyPr>
            <a:normAutofit/>
          </a:bodyPr>
          <a:lstStyle/>
          <a:p>
            <a:pPr algn="ctr"/>
            <a:r>
              <a:rPr lang="ru-RU" sz="4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278" y="1979628"/>
            <a:ext cx="8019194" cy="4128941"/>
          </a:xfrm>
        </p:spPr>
        <p:txBody>
          <a:bodyPr>
            <a:normAutofit/>
          </a:bodyPr>
          <a:lstStyle/>
          <a:p>
            <a:pPr marL="257175" lvl="0" indent="-257175" defTabSz="685800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- «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чтение», КИМ,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класс, Москва, «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»,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2016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57175" lvl="0" indent="-257175" defTabSz="685800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- Климанова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и др., «Литературное чтение»,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ч.1,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-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С.В. «Поурочные разработки по литературному чтению», к УМК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класс, Москва, «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- Картинки -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kira-scrap.ru/dir/detskoe/deti_2/135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257175" lvl="0" indent="-257175" defTabSz="685800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77786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О чём попросила маму Наташу и Олю в рассказе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Ю.Ермолаева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«Два пирожных»?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215299"/>
            <a:ext cx="7543801" cy="3653795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Сходить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магазин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Подмести пол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Помыть посуду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Погладить бельё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400" y="1861110"/>
            <a:ext cx="2769111" cy="383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206067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Кто написал стихотворение «За игрой»?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347274"/>
            <a:ext cx="7543801" cy="3521820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В.Берестов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Э.Мошковская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В.Лунин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А.Барто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42" y="2077783"/>
            <a:ext cx="4424779" cy="367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207009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Герой какого рассказа свалил свою вину на собаку?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356700"/>
            <a:ext cx="7543801" cy="3512393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Почему?»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«Хорошее»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«Анна, не грусти!»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«Два пирожных»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682" y="2069283"/>
            <a:ext cx="4066632" cy="40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5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523" y="254524"/>
            <a:ext cx="8568965" cy="1885361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 какому рассказу подходит пословица?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Горькая правда лучше сладкой лжи.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139886"/>
            <a:ext cx="7543801" cy="3729208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«Хорошее»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«Почему?»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«Анна, не грусти!»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«Волшебное слово»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125" y="1847496"/>
            <a:ext cx="2431363" cy="450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36" y="509046"/>
            <a:ext cx="8465270" cy="133668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Укажи верное утверждение.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003" y="1845734"/>
            <a:ext cx="7026033" cy="4023360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Героев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стихотворения «Я и Вовка» нельзя назвать настоящими друзьями.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 «Хорошее» учит тому, что нужно совершать добрые поступки, а не говорить о них.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Аню из рассказа «Анна, не грусти!» нельзя назвать хорошей подругой.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Герой рассказа «Почему?» рассказал маме правду, когда понял, что его не будут ругать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8" y="1716462"/>
            <a:ext cx="1896156" cy="451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108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тесту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049553"/>
              </p:ext>
            </p:extLst>
          </p:nvPr>
        </p:nvGraphicFramePr>
        <p:xfrm>
          <a:off x="822960" y="2124079"/>
          <a:ext cx="7312370" cy="296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474"/>
                <a:gridCol w="1462474"/>
                <a:gridCol w="1462474"/>
                <a:gridCol w="1462474"/>
                <a:gridCol w="1462474"/>
              </a:tblGrid>
              <a:tr h="1238379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728016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2,3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9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38881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600200"/>
            <a:ext cx="7863840" cy="4525963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340768"/>
            <a:ext cx="7863840" cy="4785395"/>
          </a:xfrm>
        </p:spPr>
        <p:txBody>
          <a:bodyPr>
            <a:normAutofit fontScale="925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2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</TotalTime>
  <Words>346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PMingLiU</vt:lpstr>
      <vt:lpstr>Arial</vt:lpstr>
      <vt:lpstr>Arial Black</vt:lpstr>
      <vt:lpstr>Calibri</vt:lpstr>
      <vt:lpstr>Calibri Light</vt:lpstr>
      <vt:lpstr>Times New Roman</vt:lpstr>
      <vt:lpstr>Ретро</vt:lpstr>
      <vt:lpstr>Литературное чтение УМК «Школа России» 2 класс   Тест 8.  Я и мои друзья Вариант 2</vt:lpstr>
      <vt:lpstr>А1. О чём попросила маму Наташу и Олю в рассказе Ю.Ермолаева «Два пирожных»? </vt:lpstr>
      <vt:lpstr>А2. Кто написал стихотворение «За игрой»? </vt:lpstr>
      <vt:lpstr>А3. Герой какого рассказа свалил свою вину на собаку? </vt:lpstr>
      <vt:lpstr>В1. К какому рассказу подходит пословица? Горькая правда лучше сладкой лжи. </vt:lpstr>
      <vt:lpstr>С1. Укажи верное утверждение.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2016-08-23T00:48:12Z</dcterms:created>
  <dcterms:modified xsi:type="dcterms:W3CDTF">2016-08-23T08:11:26Z</dcterms:modified>
</cp:coreProperties>
</file>