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96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845CF2B-4890-483B-B6DF-A06AB137FBD2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6094-93E1-4FB9-ABB9-032D170B9F3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87411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CF2B-4890-483B-B6DF-A06AB137FBD2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6094-93E1-4FB9-ABB9-032D170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6458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CF2B-4890-483B-B6DF-A06AB137FBD2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6094-93E1-4FB9-ABB9-032D170B9F3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54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CF2B-4890-483B-B6DF-A06AB137FBD2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6094-93E1-4FB9-ABB9-032D170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3860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CF2B-4890-483B-B6DF-A06AB137FBD2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6094-93E1-4FB9-ABB9-032D170B9F3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6012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CF2B-4890-483B-B6DF-A06AB137FBD2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6094-93E1-4FB9-ABB9-032D170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088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CF2B-4890-483B-B6DF-A06AB137FBD2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6094-93E1-4FB9-ABB9-032D170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11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CF2B-4890-483B-B6DF-A06AB137FBD2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6094-93E1-4FB9-ABB9-032D170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121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CF2B-4890-483B-B6DF-A06AB137FBD2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6094-93E1-4FB9-ABB9-032D170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123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CF2B-4890-483B-B6DF-A06AB137FBD2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6094-93E1-4FB9-ABB9-032D170B9F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1327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5CF2B-4890-483B-B6DF-A06AB137FBD2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816094-93E1-4FB9-ABB9-032D170B9F3D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7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845CF2B-4890-483B-B6DF-A06AB137FBD2}" type="datetimeFigureOut">
              <a:rPr lang="ru-RU" smtClean="0"/>
              <a:t>24.08.2016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A816094-93E1-4FB9-ABB9-032D170B9F3D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8764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kira-scrap.ru/di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900" y="4609706"/>
            <a:ext cx="5829300" cy="2248293"/>
          </a:xfrm>
        </p:spPr>
        <p:txBody>
          <a:bodyPr>
            <a:no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Литературное чтение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УМК «Школа России»</a:t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класс</a:t>
            </a:r>
            <a:br>
              <a:rPr lang="ru-RU" sz="1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1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Тест 11.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Литература зарубежных стран. Детские песенки.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Вариант 1</a:t>
            </a:r>
            <a:br>
              <a:rPr lang="ru-RU" sz="16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RU" sz="16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59399" y="4760536"/>
            <a:ext cx="2884602" cy="2097463"/>
          </a:xfrm>
        </p:spPr>
        <p:txBody>
          <a:bodyPr>
            <a:normAutofit/>
          </a:bodyPr>
          <a:lstStyle/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900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Автор материала: Шабанова Марина Геннадьевна,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900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1 квалификационная категория,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900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учитель начальных классов 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900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МБОУ </a:t>
            </a:r>
            <a:r>
              <a:rPr lang="ru-RU" sz="900" cap="all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Сарасинская</a:t>
            </a:r>
            <a:r>
              <a:rPr lang="ru-RU" sz="900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 СОШ 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900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Алтайского района Алтайского края </a:t>
            </a:r>
          </a:p>
          <a:p>
            <a:pPr lvl="0" algn="r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endParaRPr lang="ru-RU" sz="900" cap="all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PMingLiU"/>
              <a:cs typeface="Times New Roman"/>
            </a:endParaRPr>
          </a:p>
          <a:p>
            <a:pPr lvl="0">
              <a:spcBef>
                <a:spcPts val="1000"/>
              </a:spcBef>
              <a:spcAft>
                <a:spcPts val="0"/>
              </a:spcAft>
              <a:buClrTx/>
              <a:buSzTx/>
              <a:defRPr/>
            </a:pPr>
            <a:r>
              <a:rPr lang="ru-RU" sz="900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                  с. </a:t>
            </a:r>
            <a:r>
              <a:rPr lang="ru-RU" sz="900" cap="all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Сараса</a:t>
            </a:r>
            <a:r>
              <a:rPr lang="ru-RU" sz="900" cap="all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Times New Roman"/>
              </a:rPr>
              <a:t>, 2016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607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71" y="333374"/>
            <a:ext cx="8150242" cy="161797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kern="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Используемые источники: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3" y="2026763"/>
            <a:ext cx="7865898" cy="4139087"/>
          </a:xfrm>
        </p:spPr>
        <p:txBody>
          <a:bodyPr>
            <a:normAutofit/>
          </a:bodyPr>
          <a:lstStyle/>
          <a:p>
            <a:pPr defTabSz="685800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«Литературное чтение», КИМ,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класс, Москва,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Вако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2016</a:t>
            </a:r>
          </a:p>
          <a:p>
            <a:pPr defTabSz="685800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Климанова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и др., «Литературное чтение»,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ч.1,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Москва «Просвещение»,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2014</a:t>
            </a:r>
          </a:p>
          <a:p>
            <a:pPr defTabSz="685800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Кутявина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С.В. «Поурочные разработки по литературному чтению», к УМК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Л.Ф.Климановой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и др. («Школа России»),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класс, Москва,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Вако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»,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2014</a:t>
            </a:r>
          </a:p>
          <a:p>
            <a:pPr defTabSz="685800" eaLnBrk="1" hangingPunct="1">
              <a:buFont typeface="Wingdings" panose="05000000000000000000" pitchFamily="2" charset="2"/>
              <a:buChar char="§"/>
              <a:defRPr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Картинки - 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  <a:hlinkClick r:id="rId2"/>
              </a:rPr>
              <a:t>http://kira-scrap.ru/dir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  <a:hlinkClick r:id="rId2"/>
              </a:rPr>
              <a:t>/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cs typeface="Arial" pitchFamily="34" charset="0"/>
              </a:rPr>
              <a:t> 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cs typeface="Arial" pitchFamily="34" charset="0"/>
            </a:endParaRPr>
          </a:p>
          <a:p>
            <a:pPr marL="0" indent="0" eaLnBrk="1" hangingPunct="1">
              <a:buFontTx/>
              <a:buNone/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0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А1. Укажи название английской народной песенки.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072" y="2286000"/>
            <a:ext cx="5571241" cy="4023360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«Перчатки»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«Бульдог по кличке Дог»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Сьюзон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мотылёк»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«Знают мамы, знают дети»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728" y="1974915"/>
            <a:ext cx="2831059" cy="421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4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А2. Без чего не сдвинешь воз?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коня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труда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колёс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Без взрослых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616" y="1574276"/>
            <a:ext cx="3818347" cy="51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6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2393654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А3. С какого языка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Н.Гернет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С.Гиппиус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перевели песенку  «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Сьюзон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мотылёк»?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072" y="2978870"/>
            <a:ext cx="4741683" cy="3330489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немецкого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американского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английского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французского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8438" y="2841534"/>
            <a:ext cx="2591083" cy="34678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841" y="2219706"/>
            <a:ext cx="1337263" cy="1243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90346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В1. В какой песенке рассказывается о девочке, которая не хотела учиться?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0830" y="2286000"/>
            <a:ext cx="6279820" cy="4023360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Храбрецы»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Сьюзон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 мотылёк»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«Знают мамы, знают дети»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«Перчатки»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6161" y="3063713"/>
            <a:ext cx="3787174" cy="368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1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С1. Что относится к фольклору?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chemeClr val="accent1">
                    <a:lumMod val="50000"/>
                  </a:schemeClr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500" y="2286000"/>
            <a:ext cx="6042580" cy="4023360"/>
          </a:xfrm>
        </p:spPr>
        <p:txBody>
          <a:bodyPr/>
          <a:lstStyle/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Загадки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Авторские рассказы о животных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Потешки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+mj-lt"/>
              <a:buAutoNum type="arabicParenR"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Детские народные песенки</a:t>
            </a:r>
            <a:endParaRPr lang="ru-RU" sz="2800" dirty="0">
              <a:solidFill>
                <a:schemeClr val="accent1">
                  <a:lumMod val="50000"/>
                </a:schemeClr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911" y="1605125"/>
            <a:ext cx="2903849" cy="470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46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543800" cy="1701800"/>
          </a:xfrm>
        </p:spPr>
        <p:txBody>
          <a:bodyPr/>
          <a:lstStyle/>
          <a:p>
            <a:pPr algn="ctr" eaLnBrk="1" hangingPunct="1"/>
            <a:r>
              <a:rPr lang="ru-RU" sz="48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Ключ к тесту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8076431"/>
              </p:ext>
            </p:extLst>
          </p:nvPr>
        </p:nvGraphicFramePr>
        <p:xfrm>
          <a:off x="971550" y="2205872"/>
          <a:ext cx="7421564" cy="37293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2497"/>
                <a:gridCol w="1462497"/>
                <a:gridCol w="1462497"/>
                <a:gridCol w="1462497"/>
                <a:gridCol w="1571576"/>
              </a:tblGrid>
              <a:tr h="1169066"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А2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А3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В1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4000" dirty="0" smtClean="0">
                          <a:latin typeface="Arial Black" panose="020B0A04020102020204" pitchFamily="34" charset="0"/>
                        </a:rPr>
                        <a:t>С1</a:t>
                      </a:r>
                      <a:endParaRPr lang="ru-RU" sz="4000" dirty="0"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</a:tr>
              <a:tr h="1640122"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2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1,</a:t>
                      </a:r>
                    </a:p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3,</a:t>
                      </a:r>
                    </a:p>
                    <a:p>
                      <a:pPr algn="ctr"/>
                      <a:r>
                        <a:rPr lang="ru-RU" sz="54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Arial Black" panose="020B0A04020102020204" pitchFamily="34" charset="0"/>
                        </a:rPr>
                        <a:t>4</a:t>
                      </a:r>
                      <a:endParaRPr lang="ru-RU" sz="5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91441" marR="91441" marT="45718" marB="45718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203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 panose="02020500000000000000" pitchFamily="18" charset="-120"/>
                <a:cs typeface="Arial" panose="020B0604020202020204" pitchFamily="34" charset="0"/>
              </a:rPr>
              <a:t>Самооценка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ea typeface="PMingLiU" panose="02020500000000000000" pitchFamily="18" charset="-12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88" y="1951038"/>
            <a:ext cx="8177212" cy="4175125"/>
          </a:xfrm>
        </p:spPr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А оцениваются 1 баллом.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В – 2 баллами,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ru-RU" sz="33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Задания уровня С - 3 баллами (может быть как один, так и несколько ответов).</a:t>
            </a:r>
          </a:p>
          <a:p>
            <a:pPr eaLnBrk="1" hangingPunct="1"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452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0875" y="1498600"/>
            <a:ext cx="8035925" cy="4627563"/>
          </a:xfrm>
        </p:spPr>
        <p:txBody>
          <a:bodyPr>
            <a:normAutofit fontScale="92500"/>
          </a:bodyPr>
          <a:lstStyle/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Работа не содержит ошибок – оценка «5»;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не менее 5% объёма работы – оценка «4»;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не менее 50% объёма работы – оценка «3»;</a:t>
            </a:r>
          </a:p>
          <a:p>
            <a:pPr marL="228600" indent="-228600" eaLnBrk="1" hangingPunct="1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/>
            </a:pPr>
            <a:r>
              <a:rPr lang="ru-RU" sz="3700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  <a:ea typeface="PMingLiU"/>
                <a:cs typeface="Arial"/>
              </a:rPr>
              <a:t>Выполнено менее 50% объема работы – оценка «2»</a:t>
            </a:r>
            <a:endParaRPr lang="ru-RU" sz="3700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  <a:ea typeface="PMingLiU"/>
              <a:cs typeface="Arial"/>
            </a:endParaRPr>
          </a:p>
          <a:p>
            <a:pPr eaLnBrk="1" hangingPunct="1">
              <a:defRPr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8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22</TotalTime>
  <Words>307</Words>
  <Application>Microsoft Office PowerPoint</Application>
  <PresentationFormat>Экран (4:3)</PresentationFormat>
  <Paragraphs>59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0" baseType="lpstr">
      <vt:lpstr>PMingLiU</vt:lpstr>
      <vt:lpstr>Arial</vt:lpstr>
      <vt:lpstr>Arial Black</vt:lpstr>
      <vt:lpstr>Calibri</vt:lpstr>
      <vt:lpstr>Times New Roman</vt:lpstr>
      <vt:lpstr>Tw Cen MT</vt:lpstr>
      <vt:lpstr>Tw Cen MT Condensed</vt:lpstr>
      <vt:lpstr>Wingdings</vt:lpstr>
      <vt:lpstr>Wingdings 3</vt:lpstr>
      <vt:lpstr>Интеграл</vt:lpstr>
      <vt:lpstr>Литературное чтение УМК «Школа России» 2 класс   Тест 11. Литература зарубежных стран. Детские песенки. Вариант 1 </vt:lpstr>
      <vt:lpstr>А1. Укажи название английской народной песенки. </vt:lpstr>
      <vt:lpstr>А2. Без чего не сдвинешь воз? </vt:lpstr>
      <vt:lpstr>А3. С какого языка Н.Гернет и С.Гиппиус перевели песенку  «Сьюзон и мотылёк»? </vt:lpstr>
      <vt:lpstr>В1. В какой песенке рассказывается о девочке, которая не хотела учиться? </vt:lpstr>
      <vt:lpstr>С1. Что относится к фольклору? </vt:lpstr>
      <vt:lpstr>Ключ к тесту</vt:lpstr>
      <vt:lpstr>Самооценка</vt:lpstr>
      <vt:lpstr>Презентация PowerPoint</vt:lpstr>
      <vt:lpstr>Используемые источники: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4</cp:revision>
  <dcterms:created xsi:type="dcterms:W3CDTF">2016-08-24T07:57:49Z</dcterms:created>
  <dcterms:modified xsi:type="dcterms:W3CDTF">2016-08-24T08:19:51Z</dcterms:modified>
</cp:coreProperties>
</file>