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2" r:id="rId2"/>
    <p:sldId id="268" r:id="rId3"/>
    <p:sldId id="266" r:id="rId4"/>
    <p:sldId id="258" r:id="rId5"/>
    <p:sldId id="256" r:id="rId6"/>
    <p:sldId id="270" r:id="rId7"/>
    <p:sldId id="271" r:id="rId8"/>
    <p:sldId id="269" r:id="rId9"/>
    <p:sldId id="260" r:id="rId10"/>
    <p:sldId id="273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054A"/>
    <a:srgbClr val="F010B5"/>
    <a:srgbClr val="AC148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59" autoAdjust="0"/>
    <p:restoredTop sz="86380" autoAdjust="0"/>
  </p:normalViewPr>
  <p:slideViewPr>
    <p:cSldViewPr>
      <p:cViewPr varScale="1">
        <p:scale>
          <a:sx n="63" d="100"/>
          <a:sy n="63" d="100"/>
        </p:scale>
        <p:origin x="-13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8F5907-457E-4F33-A1FA-0B14C815B5BF}" type="datetimeFigureOut">
              <a:rPr lang="ru-RU" smtClean="0"/>
              <a:pPr/>
              <a:t>23.09.2016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FAD1B-6E88-4FBC-A375-7F43B59B72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0966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FAD1B-6E88-4FBC-A375-7F43B59B726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3657600"/>
            <a:ext cx="7772400" cy="838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4495800"/>
            <a:ext cx="6400800" cy="533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019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048000" y="6019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019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3E4AB32-EFC1-4DCD-9D83-BD06C24094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11D52-449F-474B-9EC3-CB8FCB79A4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86550" y="304800"/>
            <a:ext cx="207645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7695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78C5AD-7142-4D4F-A43C-BAAB9F892F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53FAD4-F935-48C8-BB12-EADEF3CF67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0ECA98-90B4-40EC-B873-BC687DA3D5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767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447800"/>
            <a:ext cx="40767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893B2-368D-41DE-A26E-CDEB906E31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CAF0F3-07C4-410C-8F9B-DF45144E14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155F8-091C-4B23-A4AF-06F029BDCE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1F2B23-C18A-4780-9D3E-97C5BA7F6C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0F4797-B658-4B1A-9E9E-8602BC9950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26A2A-F2DF-4EA3-A161-A1ED0A2153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305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30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096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096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096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7EC29CD-6275-4F8B-AC84-5F678B00949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" y="428604"/>
            <a:ext cx="7772400" cy="5786478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1600" b="1" dirty="0" smtClean="0"/>
              <a:t>МКОУ «Табулгинская средняя общеобразовательная школа </a:t>
            </a:r>
            <a:br>
              <a:rPr lang="ru-RU" sz="1600" b="1" dirty="0" smtClean="0"/>
            </a:br>
            <a:r>
              <a:rPr lang="ru-RU" sz="1600" b="1" dirty="0" smtClean="0"/>
              <a:t>им. П.Д.Слюсарева»</a:t>
            </a:r>
            <a:br>
              <a:rPr lang="ru-RU" sz="1600" b="1" dirty="0" smtClean="0"/>
            </a:br>
            <a:r>
              <a:rPr lang="ru-RU" sz="1600" b="1" dirty="0" smtClean="0"/>
              <a:t>Чистоозерного  района  Новосибирской  области</a:t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3200" b="1" dirty="0" smtClean="0">
                <a:solidFill>
                  <a:srgbClr val="C00000"/>
                </a:solidFill>
              </a:rPr>
              <a:t>Шаблоны для оформления классного уголка</a:t>
            </a:r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Автор: Жарикова  Светлана Семеновна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686800" cy="10668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Примерный макет классного уголка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:\DSCF22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14422"/>
            <a:ext cx="7239050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28604"/>
            <a:ext cx="9144000" cy="5357850"/>
          </a:xfrm>
        </p:spPr>
        <p:txBody>
          <a:bodyPr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66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6600" b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66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6600" b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66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6600" b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66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6600" b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66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9600" b="1" dirty="0" smtClean="0">
                <a:solidFill>
                  <a:srgbClr val="C00000"/>
                </a:solidFill>
                <a:latin typeface="Bookman Old Style" pitchFamily="18" charset="0"/>
              </a:rPr>
              <a:t>Классный</a:t>
            </a:r>
            <a:br>
              <a:rPr lang="ru-RU" sz="96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9600" b="1" dirty="0" smtClean="0">
                <a:solidFill>
                  <a:srgbClr val="C00000"/>
                </a:solidFill>
                <a:latin typeface="Bookman Old Style" pitchFamily="18" charset="0"/>
              </a:rPr>
              <a:t> уголок</a:t>
            </a:r>
            <a:br>
              <a:rPr lang="ru-RU" sz="96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6600" b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66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6600" b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66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9 класс </a:t>
            </a:r>
            <a:r>
              <a:rPr lang="ru-RU" sz="6600" b="1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6600" b="1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6600" b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66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6600" b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66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6600" b="1" dirty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6600" b="1" dirty="0">
                <a:solidFill>
                  <a:srgbClr val="C00000"/>
                </a:solidFill>
                <a:latin typeface="Bookman Old Style" pitchFamily="18" charset="0"/>
              </a:rPr>
            </a:br>
            <a:endParaRPr lang="ru-RU" sz="88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764704"/>
            <a:ext cx="7772400" cy="838200"/>
          </a:xfrm>
        </p:spPr>
        <p:txBody>
          <a:bodyPr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Bookman Old Style" pitchFamily="18" charset="0"/>
              </a:rPr>
              <a:t>Наш класс</a:t>
            </a:r>
            <a:endParaRPr lang="ru-RU" sz="66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2996952"/>
            <a:ext cx="6400800" cy="5334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785794"/>
            <a:ext cx="8143932" cy="2643206"/>
          </a:xfrm>
        </p:spPr>
        <p:txBody>
          <a:bodyPr/>
          <a:lstStyle/>
          <a:p>
            <a:r>
              <a:rPr lang="ru-RU" sz="4800" b="1" u="sng" dirty="0" smtClean="0">
                <a:solidFill>
                  <a:srgbClr val="BB054A"/>
                </a:solidFill>
              </a:rPr>
              <a:t>Наш девиз:  </a:t>
            </a:r>
            <a:r>
              <a:rPr lang="ru-RU" sz="4800" b="1" i="1" dirty="0" smtClean="0">
                <a:solidFill>
                  <a:srgbClr val="C00000"/>
                </a:solidFill>
              </a:rPr>
              <a:t>«</a:t>
            </a:r>
            <a:r>
              <a:rPr lang="ru-RU" sz="4800" b="1" i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Нам </a:t>
            </a:r>
            <a:r>
              <a:rPr lang="ru-RU" sz="4800" b="1" i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жизнь дана на добрые </a:t>
            </a:r>
            <a:r>
              <a:rPr lang="ru-RU" sz="4800" b="1" i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дела»</a:t>
            </a:r>
            <a:r>
              <a:rPr lang="ru-RU" sz="6600" b="1" i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6600" b="1" i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ru-RU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" y="428604"/>
            <a:ext cx="8491566" cy="1143008"/>
          </a:xfrm>
        </p:spPr>
        <p:txBody>
          <a:bodyPr/>
          <a:lstStyle/>
          <a:p>
            <a:r>
              <a:rPr lang="ru-RU" sz="8000" b="1" dirty="0" smtClean="0">
                <a:solidFill>
                  <a:srgbClr val="C00000"/>
                </a:solidFill>
              </a:rPr>
              <a:t>    </a:t>
            </a:r>
            <a:r>
              <a:rPr lang="ru-RU" sz="6600" b="1" dirty="0" smtClean="0">
                <a:solidFill>
                  <a:srgbClr val="C00000"/>
                </a:solidFill>
                <a:latin typeface="Bookman Old Style" pitchFamily="18" charset="0"/>
              </a:rPr>
              <a:t>План работы</a:t>
            </a:r>
            <a:endParaRPr lang="ru-RU" sz="66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 descr="http://school19tver.ru/IMag/2014-2015/083632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571480"/>
            <a:ext cx="1269689" cy="1000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571480"/>
            <a:ext cx="7067576" cy="1143008"/>
          </a:xfrm>
        </p:spPr>
        <p:txBody>
          <a:bodyPr/>
          <a:lstStyle/>
          <a:p>
            <a:r>
              <a:rPr lang="ru-RU" sz="6600" b="1" dirty="0" smtClean="0">
                <a:solidFill>
                  <a:srgbClr val="C00000"/>
                </a:solidFill>
                <a:latin typeface="Bookman Old Style" pitchFamily="18" charset="0"/>
              </a:rPr>
              <a:t> Поздравляем!</a:t>
            </a:r>
            <a:endParaRPr lang="ru-RU" sz="66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4" name="Picture 4" descr="http://pozdrav.8tuv.ru/otkritki/301F41B4272C-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27" y="1428736"/>
            <a:ext cx="3143273" cy="20819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7772400" cy="838200"/>
          </a:xfrm>
        </p:spPr>
        <p:txBody>
          <a:bodyPr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Bookman Old Style" pitchFamily="18" charset="0"/>
              </a:rPr>
              <a:t>Дежурство</a:t>
            </a:r>
            <a:endParaRPr lang="ru-RU" sz="66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user\Downloads\dles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92" y="-223838"/>
            <a:ext cx="9408596" cy="70818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ser\Downloads\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lienHead_Txt">
  <a:themeElements>
    <a:clrScheme name="">
      <a:dk1>
        <a:srgbClr val="000000"/>
      </a:dk1>
      <a:lt1>
        <a:srgbClr val="B2B2B2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5D5D5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AlienHead_Txt</Template>
  <TotalTime>116</TotalTime>
  <Words>32</Words>
  <Application>Microsoft Office PowerPoint</Application>
  <PresentationFormat>Экран (4:3)</PresentationFormat>
  <Paragraphs>9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AlienHead_Txt</vt:lpstr>
      <vt:lpstr> МКОУ «Табулгинская средняя общеобразовательная школа  им. П.Д.Слюсарева» Чистоозерного  района  Новосибирской  области   Шаблоны для оформления классного уголка        Автор: Жарикова  Светлана Семеновна </vt:lpstr>
      <vt:lpstr>     Классный  уголок   9 класс     </vt:lpstr>
      <vt:lpstr>Наш класс</vt:lpstr>
      <vt:lpstr>Наш девиз:  «Нам жизнь дана на добрые дела»  </vt:lpstr>
      <vt:lpstr>    План работы</vt:lpstr>
      <vt:lpstr> Поздравляем!</vt:lpstr>
      <vt:lpstr>Дежурство</vt:lpstr>
      <vt:lpstr>Слайд 8</vt:lpstr>
      <vt:lpstr>Слайд 9</vt:lpstr>
      <vt:lpstr>Примерный макет классного уголка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16</cp:revision>
  <dcterms:created xsi:type="dcterms:W3CDTF">2016-09-18T17:10:23Z</dcterms:created>
  <dcterms:modified xsi:type="dcterms:W3CDTF">2016-09-23T10:51:01Z</dcterms:modified>
</cp:coreProperties>
</file>