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68" r:id="rId3"/>
    <p:sldId id="269" r:id="rId4"/>
    <p:sldId id="275" r:id="rId5"/>
    <p:sldId id="274" r:id="rId6"/>
    <p:sldId id="257" r:id="rId7"/>
    <p:sldId id="262" r:id="rId8"/>
    <p:sldId id="258" r:id="rId9"/>
    <p:sldId id="259" r:id="rId10"/>
    <p:sldId id="271" r:id="rId11"/>
    <p:sldId id="267" r:id="rId12"/>
    <p:sldId id="276" r:id="rId13"/>
    <p:sldId id="265" r:id="rId14"/>
    <p:sldId id="260" r:id="rId15"/>
    <p:sldId id="261" r:id="rId16"/>
    <p:sldId id="266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8AEB7-A1F4-4503-87D3-123AF6D2B07C}" type="datetimeFigureOut">
              <a:rPr lang="ru-RU" smtClean="0"/>
              <a:pPr/>
              <a:t>01.10.2016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D76F3-EAA1-45B9-9FA6-213ABA662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D76F3-EAA1-45B9-9FA6-213ABA662CC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5FDD6-4EEB-4818-BADB-DE82F4F8B3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CBF7F-C417-4B13-BB98-4FE20D8D5F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059CB-90C9-46BF-8A6A-6614C21E25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85492-0D60-43BF-8F7A-3484AF87BF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81F36-2906-41C0-95A4-D04B49AA2D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11D50-191F-40B8-A934-7EBA26DBC3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57860-C2BD-4E69-AF18-D575944E7E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AC866-0FD3-4351-9101-511BEB0A29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90791-96A1-44D0-B23B-52167BEA18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11627-2C70-4EAA-8DD4-4C2D97D112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746F6-AE29-4206-B8C4-C5CD15AD93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0DDD88-E3F4-43F7-A743-2D281814722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irector.edu54.ru/node/62850" TargetMode="External"/><Relationship Id="rId2" Type="http://schemas.openxmlformats.org/officeDocument/2006/relationships/hyperlink" Target="http://ped-kopilka.ru/blogs/natalja-shelihova/i-horoshe-nastroenie-ne-pokinet-bolshe-va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80"/>
          </a:xfrm>
        </p:spPr>
        <p:txBody>
          <a:bodyPr/>
          <a:lstStyle/>
          <a:p>
            <a:r>
              <a:rPr lang="ru-RU" sz="1400" b="1" dirty="0" smtClean="0"/>
              <a:t>МКОУ «Табулгинская средняя общеобразовательная школа </a:t>
            </a:r>
            <a:br>
              <a:rPr lang="ru-RU" sz="1400" b="1" dirty="0" smtClean="0"/>
            </a:br>
            <a:r>
              <a:rPr lang="ru-RU" sz="1400" b="1" dirty="0" smtClean="0"/>
              <a:t>им. П.Д.Слюсарева»</a:t>
            </a:r>
            <a:br>
              <a:rPr lang="ru-RU" sz="1400" b="1" dirty="0" smtClean="0"/>
            </a:br>
            <a:r>
              <a:rPr lang="ru-RU" sz="1400" b="1" dirty="0" smtClean="0"/>
              <a:t>Чистоозерного  района  Новосибирской  области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b="1" dirty="0" smtClean="0"/>
              <a:t>Классный  час</a:t>
            </a:r>
            <a:br>
              <a:rPr lang="ru-RU" sz="2000" b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«Настроение»</a:t>
            </a:r>
          </a:p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1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Автор: учитель физики Жарикова Светлана Семеновна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://www.kartinkijane.ru/pic/201403/1280x720/kartinkijane.ru-66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500305"/>
            <a:ext cx="5857916" cy="313434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642918"/>
            <a:ext cx="7143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Например: 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Слава новому дню</a:t>
            </a:r>
            <a:r>
              <a:rPr lang="ru-RU" sz="3200" b="1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Слава верным друзьям</a:t>
            </a:r>
            <a:r>
              <a:rPr lang="ru-RU" sz="3200" b="1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Слава всему, что со мной происходит</a:t>
            </a:r>
            <a:r>
              <a:rPr lang="ru-RU" sz="3200" b="1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Слава, что завтра наступит день лучше</a:t>
            </a:r>
            <a:r>
              <a:rPr lang="ru-RU" sz="3200" b="1" dirty="0" smtClean="0">
                <a:solidFill>
                  <a:schemeClr val="accent2"/>
                </a:solidFill>
              </a:rPr>
              <a:t>,</a:t>
            </a:r>
          </a:p>
          <a:p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Слава, что я могу многое!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</a:t>
            </a:r>
            <a:r>
              <a:rPr lang="ru-RU" sz="2400" b="1" dirty="0" smtClean="0">
                <a:solidFill>
                  <a:schemeClr val="accent2"/>
                </a:solidFill>
              </a:rPr>
              <a:t>Нарисуйте свою улыбку и обменяйтесь улыбками со своими </a:t>
            </a:r>
            <a:r>
              <a:rPr lang="ru-RU" sz="2400" b="1" i="1" dirty="0" smtClean="0">
                <a:solidFill>
                  <a:schemeClr val="accent2"/>
                </a:solidFill>
              </a:rPr>
              <a:t>товарищами</a:t>
            </a:r>
            <a:r>
              <a:rPr lang="ru-RU" sz="2400" b="1" dirty="0" smtClean="0">
                <a:solidFill>
                  <a:schemeClr val="accent2"/>
                </a:solidFill>
              </a:rPr>
              <a:t>.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8194" name="Picture 2" descr="http://vsyaanimaciya.ru/_ph/232/2/241510299.jpg?14739288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3571900" cy="359346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8196" name="Picture 4" descr="http://www.playcast.ru/uploads/2016/04/03/1811275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928934"/>
            <a:ext cx="3461240" cy="335758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chool2-zaleg.ucoz.ru/_tbkp/4/867595356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929618" cy="6331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azilka.ru/wp-content/uploads/2016/02/jumping-for-joy-855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8610" y="-6929510"/>
            <a:ext cx="11921056" cy="6072230"/>
          </a:xfrm>
          <a:prstGeom prst="rect">
            <a:avLst/>
          </a:prstGeom>
          <a:noFill/>
        </p:spPr>
      </p:pic>
      <p:pic>
        <p:nvPicPr>
          <p:cNvPr id="22532" name="Picture 4" descr="http://imagetext.ru/pics_max/images_37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8048" y="857232"/>
            <a:ext cx="7336605" cy="51435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Цвета настроения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На </a:t>
            </a:r>
            <a:r>
              <a:rPr lang="ru-RU" sz="2800" b="1" dirty="0" smtClean="0">
                <a:solidFill>
                  <a:srgbClr val="FF0000"/>
                </a:solidFill>
              </a:rPr>
              <a:t>настроение влияют даже цвета. Старайтесь одеваться так, чтобы у вас было хорошее настроение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r>
              <a:rPr lang="ru-RU" sz="2800" b="1" dirty="0" smtClean="0">
                <a:solidFill>
                  <a:schemeClr val="accent2"/>
                </a:solidFill>
              </a:rPr>
              <a:t>Яркие </a:t>
            </a:r>
            <a:r>
              <a:rPr lang="ru-RU" sz="2800" b="1" dirty="0" smtClean="0">
                <a:solidFill>
                  <a:schemeClr val="accent2"/>
                </a:solidFill>
              </a:rPr>
              <a:t>цвета – желтый, красный – раздражают.</a:t>
            </a:r>
          </a:p>
          <a:p>
            <a:r>
              <a:rPr lang="ru-RU" sz="2800" b="1" dirty="0" smtClean="0">
                <a:solidFill>
                  <a:schemeClr val="accent2"/>
                </a:solidFill>
              </a:rPr>
              <a:t>Чёрный, синий вызывают грусть.</a:t>
            </a:r>
          </a:p>
          <a:p>
            <a:r>
              <a:rPr lang="ru-RU" sz="2800" b="1" dirty="0" smtClean="0">
                <a:solidFill>
                  <a:schemeClr val="accent2"/>
                </a:solidFill>
              </a:rPr>
              <a:t>Мягкие зелёные тона успокаивают.</a:t>
            </a:r>
          </a:p>
          <a:p>
            <a:endParaRPr lang="ru-RU" sz="2400" b="1" dirty="0">
              <a:solidFill>
                <a:srgbClr val="006666"/>
              </a:solidFill>
            </a:endParaRPr>
          </a:p>
        </p:txBody>
      </p:sp>
      <p:pic>
        <p:nvPicPr>
          <p:cNvPr id="6" name="Picture 2" descr="http://www.nastroeniya.net/templates/Nastroenie/img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572008"/>
            <a:ext cx="2099178" cy="174187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" name="Picture 2" descr="http://www.nastroeniya.net/templates/Nastroenie/img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572008"/>
            <a:ext cx="2099178" cy="174187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endParaRPr lang="ru-RU" sz="3200" b="1">
              <a:solidFill>
                <a:srgbClr val="006666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5"/>
            <a:ext cx="8229600" cy="4983178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6666"/>
                </a:solidFill>
              </a:rPr>
              <a:t>    </a:t>
            </a:r>
            <a:r>
              <a:rPr lang="ru-RU" b="1" dirty="0" smtClean="0">
                <a:solidFill>
                  <a:schemeClr val="accent2"/>
                </a:solidFill>
              </a:rPr>
              <a:t>Доброжелательность, умение сочувствовать, выслушивать собеседника</a:t>
            </a:r>
            <a:r>
              <a:rPr lang="en-US" b="1" dirty="0" smtClean="0">
                <a:solidFill>
                  <a:schemeClr val="accent2"/>
                </a:solidFill>
              </a:rPr>
              <a:t>;</a:t>
            </a:r>
            <a:r>
              <a:rPr lang="ru-RU" b="1" dirty="0" smtClean="0">
                <a:solidFill>
                  <a:schemeClr val="accent2"/>
                </a:solidFill>
              </a:rPr>
              <a:t> способность вникнуть в проблему, умение сказать хорошее другим людям, - так вы можете влиять на настроение других, и они вам ответят тем же.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moe-online.ru/image/user/image/38784_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357166"/>
            <a:ext cx="7648601" cy="603885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ped-kopilka.ru/upload/blogs/f69560ea9d3b3fa1929f802d21145a81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843" y="734662"/>
            <a:ext cx="7769933" cy="5080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/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Блог, Шелихова Наталья Ивановна, классный час для школьников. «И хорошее настроение не покинет больше вас…»</a:t>
            </a:r>
          </a:p>
          <a:p>
            <a:pPr>
              <a:buNone/>
            </a:pPr>
            <a:r>
              <a:rPr lang="ru-RU" sz="1600" smtClean="0">
                <a:hlinkClick r:id="rId2"/>
              </a:rPr>
              <a:t> </a:t>
            </a:r>
            <a:r>
              <a:rPr lang="en-US" sz="1600" dirty="0" smtClean="0">
                <a:hlinkClick r:id="rId2"/>
              </a:rPr>
              <a:t>http://ped-kopilka.ru/blogs/natalja-shelihova/i-horoshe-nastroenie-ne-pokinet-bolshe-vas.html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Ковалева Лариса Владимировна, классный час «Настроение на «отлично»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en-US" sz="1600" dirty="0" smtClean="0">
                <a:hlinkClick r:id="rId3"/>
              </a:rPr>
              <a:t>http://director.edu54.ru/node/62850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64331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3000372"/>
            <a:ext cx="4357686" cy="3597269"/>
          </a:xfrm>
        </p:spPr>
        <p:txBody>
          <a:bodyPr/>
          <a:lstStyle/>
          <a:p>
            <a:pPr algn="ctr">
              <a:buNone/>
            </a:pPr>
            <a:r>
              <a:rPr lang="ru-RU" sz="1600" b="1" dirty="0" smtClean="0">
                <a:solidFill>
                  <a:schemeClr val="accent2"/>
                </a:solidFill>
              </a:rPr>
              <a:t>Кто молод, тому нипочем</a:t>
            </a:r>
            <a:br>
              <a:rPr lang="ru-RU" sz="1600" b="1" dirty="0" smtClean="0">
                <a:solidFill>
                  <a:schemeClr val="accent2"/>
                </a:solidFill>
              </a:rPr>
            </a:br>
            <a:r>
              <a:rPr lang="ru-RU" sz="1600" b="1" dirty="0" smtClean="0">
                <a:solidFill>
                  <a:schemeClr val="accent2"/>
                </a:solidFill>
              </a:rPr>
              <a:t>Утренние туманы.</a:t>
            </a:r>
            <a:br>
              <a:rPr lang="ru-RU" sz="1600" b="1" dirty="0" smtClean="0">
                <a:solidFill>
                  <a:schemeClr val="accent2"/>
                </a:solidFill>
              </a:rPr>
            </a:br>
            <a:r>
              <a:rPr lang="ru-RU" sz="1600" b="1" dirty="0" smtClean="0">
                <a:solidFill>
                  <a:schemeClr val="accent2"/>
                </a:solidFill>
              </a:rPr>
              <a:t>Дверь, распахнувши плечом,</a:t>
            </a:r>
            <a:br>
              <a:rPr lang="ru-RU" sz="1600" b="1" dirty="0" smtClean="0">
                <a:solidFill>
                  <a:schemeClr val="accent2"/>
                </a:solidFill>
              </a:rPr>
            </a:br>
            <a:r>
              <a:rPr lang="ru-RU" sz="1600" b="1" dirty="0" smtClean="0">
                <a:solidFill>
                  <a:schemeClr val="accent2"/>
                </a:solidFill>
              </a:rPr>
              <a:t>В солнечные  поляны</a:t>
            </a:r>
            <a:br>
              <a:rPr lang="ru-RU" sz="1600" b="1" dirty="0" smtClean="0">
                <a:solidFill>
                  <a:schemeClr val="accent2"/>
                </a:solidFill>
              </a:rPr>
            </a:br>
            <a:r>
              <a:rPr lang="ru-RU" sz="1600" b="1" dirty="0" smtClean="0">
                <a:solidFill>
                  <a:schemeClr val="accent2"/>
                </a:solidFill>
              </a:rPr>
              <a:t>Выйду:</a:t>
            </a:r>
            <a:br>
              <a:rPr lang="ru-RU" sz="1600" b="1" dirty="0" smtClean="0">
                <a:solidFill>
                  <a:schemeClr val="accent2"/>
                </a:solidFill>
              </a:rPr>
            </a:br>
            <a:r>
              <a:rPr lang="ru-RU" sz="1600" b="1" dirty="0" smtClean="0">
                <a:solidFill>
                  <a:schemeClr val="accent2"/>
                </a:solidFill>
              </a:rPr>
              <a:t>Пахнет на меня</a:t>
            </a:r>
            <a:br>
              <a:rPr lang="ru-RU" sz="1600" b="1" dirty="0" smtClean="0">
                <a:solidFill>
                  <a:schemeClr val="accent2"/>
                </a:solidFill>
              </a:rPr>
            </a:br>
            <a:r>
              <a:rPr lang="ru-RU" sz="1600" b="1" dirty="0" smtClean="0">
                <a:solidFill>
                  <a:schemeClr val="accent2"/>
                </a:solidFill>
              </a:rPr>
              <a:t>Небом горячим и чистым,</a:t>
            </a:r>
            <a:br>
              <a:rPr lang="ru-RU" sz="1600" b="1" dirty="0" smtClean="0">
                <a:solidFill>
                  <a:schemeClr val="accent2"/>
                </a:solidFill>
              </a:rPr>
            </a:br>
            <a:r>
              <a:rPr lang="ru-RU" sz="1600" b="1" dirty="0" smtClean="0">
                <a:solidFill>
                  <a:schemeClr val="accent2"/>
                </a:solidFill>
              </a:rPr>
              <a:t>Садом и тенью плетня,</a:t>
            </a:r>
            <a:br>
              <a:rPr lang="ru-RU" sz="1600" b="1" dirty="0" smtClean="0">
                <a:solidFill>
                  <a:schemeClr val="accent2"/>
                </a:solidFill>
              </a:rPr>
            </a:br>
            <a:r>
              <a:rPr lang="ru-RU" sz="1600" b="1" dirty="0" smtClean="0">
                <a:solidFill>
                  <a:schemeClr val="accent2"/>
                </a:solidFill>
              </a:rPr>
              <a:t>Птичьим приветственным свистом.</a:t>
            </a:r>
            <a:br>
              <a:rPr lang="ru-RU" sz="1600" b="1" dirty="0" smtClean="0">
                <a:solidFill>
                  <a:schemeClr val="accent2"/>
                </a:solidFill>
              </a:rPr>
            </a:br>
            <a:r>
              <a:rPr lang="ru-RU" sz="1600" b="1" dirty="0" smtClean="0">
                <a:solidFill>
                  <a:schemeClr val="accent2"/>
                </a:solidFill>
              </a:rPr>
              <a:t>Встану и вскину голову в солнечную благодать.</a:t>
            </a:r>
            <a:br>
              <a:rPr lang="ru-RU" sz="1600" b="1" dirty="0" smtClean="0">
                <a:solidFill>
                  <a:schemeClr val="accent2"/>
                </a:solidFill>
              </a:rPr>
            </a:br>
            <a:r>
              <a:rPr lang="ru-RU" sz="1600" b="1" dirty="0" smtClean="0">
                <a:solidFill>
                  <a:schemeClr val="accent2"/>
                </a:solidFill>
              </a:rPr>
              <a:t>Что бы такое веселое, звонкое миру сказать?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pic>
        <p:nvPicPr>
          <p:cNvPr id="18434" name="Picture 2" descr="http://www.playcast.ru/uploads/2015/07/09/1426744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143536" cy="3789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ped-kopilka.ru/upload/blogs/b70cc3a3a5e1b2b51a66d1591381cacf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273" y="571480"/>
            <a:ext cx="8181349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От чего зависит наше настроение?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От </a:t>
            </a:r>
            <a:r>
              <a:rPr lang="ru-RU" b="1" dirty="0" smtClean="0">
                <a:solidFill>
                  <a:schemeClr val="accent2"/>
                </a:solidFill>
              </a:rPr>
              <a:t>нас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От окружающих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От погоды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От дел в школе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 От воспоминаний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От успехов или неудач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 От новых покупок</a:t>
            </a:r>
          </a:p>
          <a:p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857364"/>
            <a:ext cx="2343153" cy="2506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2"/>
                </a:solidFill>
              </a:rPr>
              <a:t>Я – разный – и натруженный и праздный,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/>
                </a:solidFill>
              </a:rPr>
              <a:t>И целее – и нецелесообразный,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/>
                </a:solidFill>
              </a:rPr>
              <a:t>Я весь несовместимый, неудобный, </a:t>
            </a:r>
            <a:br>
              <a:rPr lang="ru-RU" b="1" i="1" dirty="0" smtClean="0">
                <a:solidFill>
                  <a:schemeClr val="accent2"/>
                </a:solidFill>
              </a:rPr>
            </a:br>
            <a:r>
              <a:rPr lang="ru-RU" b="1" i="1" dirty="0" smtClean="0">
                <a:solidFill>
                  <a:schemeClr val="accent2"/>
                </a:solidFill>
              </a:rPr>
              <a:t>Застенчивый и наглый,</a:t>
            </a:r>
          </a:p>
          <a:p>
            <a:r>
              <a:rPr lang="ru-RU" b="1" i="1" dirty="0" smtClean="0">
                <a:solidFill>
                  <a:schemeClr val="accent2"/>
                </a:solidFill>
              </a:rPr>
              <a:t>Злой и добрый.</a:t>
            </a:r>
            <a:r>
              <a:rPr lang="ru-RU" dirty="0" smtClean="0"/>
              <a:t> Пролог (Я разный...) (Евгений Евтушенко)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Правда, какое у нас настроение, такие мы и есть.</a:t>
            </a:r>
          </a:p>
          <a:p>
            <a:pPr>
              <a:buNone/>
            </a:pPr>
            <a:endParaRPr lang="ru-RU" b="1" dirty="0" smtClean="0">
              <a:solidFill>
                <a:schemeClr val="accent2"/>
              </a:solidFill>
            </a:endParaRP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-wall.ru/img/20/romashka_ulybka_cvetok_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14488"/>
            <a:ext cx="3714776" cy="297182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endParaRPr lang="ru-RU" sz="3200" b="1">
              <a:solidFill>
                <a:srgbClr val="006666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4329114" cy="492918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Настроение</a:t>
            </a:r>
            <a:r>
              <a:rPr lang="ru-RU" sz="2400" b="1" dirty="0" smtClean="0">
                <a:solidFill>
                  <a:srgbClr val="006666"/>
                </a:solidFill>
              </a:rPr>
              <a:t> – </a:t>
            </a:r>
            <a:r>
              <a:rPr lang="ru-RU" sz="2400" b="1" dirty="0" smtClean="0">
                <a:solidFill>
                  <a:schemeClr val="accent2"/>
                </a:solidFill>
              </a:rPr>
              <a:t>это психологический фон, определяющий действие личности. «Под настроение» люди признаются в любви, совершают подвиги, из – за плохого настроения делают ошибки, глупости, совершают проступки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oristandart.ru/uploads/posts/2016-02/1455883897_horoshee-nastro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337830" cy="3910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Контроль за настроением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1. Что вы обычно делаете, когда вам одиноко?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2. Что ещё вы могли вы могли бы делать в этой ситуации?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3. Что вы обычно делаете, когда сердитесь?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4. Что ещё вы могли бы делать в этой ситуации?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5. Что вы обычно делаете, когда беспокоитесь или нервничаете?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6. Что ещё вы могли бы делать в это время?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7. Что вы обычно делаете когда стесняетесь?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8. Что вы ещё могли бы делать при этом?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9. Что вы обычно делаете, когда вас обидели?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10. Что вы ещё могли бы делать в этой ситуации?</a:t>
            </a:r>
          </a:p>
          <a:p>
            <a:endParaRPr lang="ru-RU" sz="2400" b="1" dirty="0" smtClean="0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4638"/>
            <a:ext cx="7067550" cy="6334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Повышаем настроение: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357298"/>
            <a:ext cx="6043626" cy="4929188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1</a:t>
            </a:r>
            <a:r>
              <a:rPr lang="ru-RU" sz="2000" b="1" dirty="0" smtClean="0">
                <a:solidFill>
                  <a:schemeClr val="accent2"/>
                </a:solidFill>
              </a:rPr>
              <a:t>. Вспомните о хорошем.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2. Отвлекитесь – почитайте, послушайте музыку.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3. Посмотрите хороший фильм.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4. Совершите прогулку.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5. Сделайте физические упражнения.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6. Напишите другу письмо.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7. Поговорите с родителями.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8. Позвоните хорошему другу.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9. Потанцуйте или сходите на дискотеку.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10. Устройте праздник для знакомых.</a:t>
            </a:r>
          </a:p>
          <a:p>
            <a:endParaRPr lang="ru-RU" sz="2000" dirty="0">
              <a:solidFill>
                <a:srgbClr val="006666"/>
              </a:solidFill>
            </a:endParaRPr>
          </a:p>
        </p:txBody>
      </p:sp>
      <p:pic>
        <p:nvPicPr>
          <p:cNvPr id="4098" name="Picture 2" descr="http://magspace.ru/uploads/old/2008/07/po342zitive%2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2096" y="1714488"/>
            <a:ext cx="2598962" cy="314327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theme/theme1.xml><?xml version="1.0" encoding="utf-8"?>
<a:theme xmlns:a="http://schemas.openxmlformats.org/drawingml/2006/main" name="Учебная">
  <a:themeElements>
    <a:clrScheme name="Учебн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Учебн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чебн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Учебная</Template>
  <TotalTime>201</TotalTime>
  <Words>360</Words>
  <Application>Microsoft Office PowerPoint</Application>
  <PresentationFormat>Экран (4:3)</PresentationFormat>
  <Paragraphs>70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Учебная</vt:lpstr>
      <vt:lpstr>МКОУ «Табулгинская средняя общеобразовательная школа  им. П.Д.Слюсарева» Чистоозерного  района  Новосибирской  области</vt:lpstr>
      <vt:lpstr>Слайд 2</vt:lpstr>
      <vt:lpstr>Слайд 3</vt:lpstr>
      <vt:lpstr>От чего зависит наше настроение?</vt:lpstr>
      <vt:lpstr>Слайд 5</vt:lpstr>
      <vt:lpstr>Слайд 6</vt:lpstr>
      <vt:lpstr>Слайд 7</vt:lpstr>
      <vt:lpstr>Контроль за настроением</vt:lpstr>
      <vt:lpstr>Повышаем настроение:</vt:lpstr>
      <vt:lpstr>Слайд 10</vt:lpstr>
      <vt:lpstr>Задание</vt:lpstr>
      <vt:lpstr>Слайд 12</vt:lpstr>
      <vt:lpstr>Слайд 13</vt:lpstr>
      <vt:lpstr>Цвета настроения</vt:lpstr>
      <vt:lpstr>Слайд 15</vt:lpstr>
      <vt:lpstr>Слайд 16</vt:lpstr>
      <vt:lpstr>Слайд 17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Настроение -  на «отлично» !</dc:title>
  <dc:creator>тест</dc:creator>
  <cp:lastModifiedBy>user</cp:lastModifiedBy>
  <cp:revision>33</cp:revision>
  <dcterms:created xsi:type="dcterms:W3CDTF">2011-02-26T05:15:19Z</dcterms:created>
  <dcterms:modified xsi:type="dcterms:W3CDTF">2016-10-01T13:37:12Z</dcterms:modified>
</cp:coreProperties>
</file>