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75" r:id="rId3"/>
    <p:sldId id="265" r:id="rId4"/>
    <p:sldId id="268" r:id="rId5"/>
    <p:sldId id="269" r:id="rId6"/>
    <p:sldId id="273" r:id="rId7"/>
    <p:sldId id="274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без заголовка" id="{958A1A6A-DBE1-481E-974F-8776B5D80E0D}">
          <p14:sldIdLst>
            <p14:sldId id="263"/>
            <p14:sldId id="275"/>
            <p14:sldId id="265"/>
            <p14:sldId id="268"/>
            <p14:sldId id="269"/>
            <p14:sldId id="273"/>
            <p14:sldId id="274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67" autoAdjust="0"/>
    <p:restoredTop sz="94701" autoAdjust="0"/>
  </p:normalViewPr>
  <p:slideViewPr>
    <p:cSldViewPr>
      <p:cViewPr varScale="1">
        <p:scale>
          <a:sx n="70" d="100"/>
          <a:sy n="70" d="100"/>
        </p:scale>
        <p:origin x="-51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3968B-9914-4A48-A433-E3A28F38FA51}" type="datetimeFigureOut">
              <a:rPr lang="ru-RU" smtClean="0"/>
              <a:pPr/>
              <a:t>28.10.2016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F9125-CEB7-44D1-84FE-8BCDCB5B6D6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3968B-9914-4A48-A433-E3A28F38FA51}" type="datetimeFigureOut">
              <a:rPr lang="ru-RU" smtClean="0"/>
              <a:pPr/>
              <a:t>28.10.2016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F9125-CEB7-44D1-84FE-8BCDCB5B6D6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3968B-9914-4A48-A433-E3A28F38FA51}" type="datetimeFigureOut">
              <a:rPr lang="ru-RU" smtClean="0"/>
              <a:pPr/>
              <a:t>28.10.2016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F9125-CEB7-44D1-84FE-8BCDCB5B6D6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3968B-9914-4A48-A433-E3A28F38FA51}" type="datetimeFigureOut">
              <a:rPr lang="ru-RU" smtClean="0"/>
              <a:pPr/>
              <a:t>28.10.2016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F9125-CEB7-44D1-84FE-8BCDCB5B6D6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3968B-9914-4A48-A433-E3A28F38FA51}" type="datetimeFigureOut">
              <a:rPr lang="ru-RU" smtClean="0"/>
              <a:pPr/>
              <a:t>28.10.2016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F9125-CEB7-44D1-84FE-8BCDCB5B6D6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3968B-9914-4A48-A433-E3A28F38FA51}" type="datetimeFigureOut">
              <a:rPr lang="ru-RU" smtClean="0"/>
              <a:pPr/>
              <a:t>28.10.2016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F9125-CEB7-44D1-84FE-8BCDCB5B6D6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3968B-9914-4A48-A433-E3A28F38FA51}" type="datetimeFigureOut">
              <a:rPr lang="ru-RU" smtClean="0"/>
              <a:pPr/>
              <a:t>28.10.2016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F9125-CEB7-44D1-84FE-8BCDCB5B6D6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3968B-9914-4A48-A433-E3A28F38FA51}" type="datetimeFigureOut">
              <a:rPr lang="ru-RU" smtClean="0"/>
              <a:pPr/>
              <a:t>28.10.2016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F9125-CEB7-44D1-84FE-8BCDCB5B6D6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3968B-9914-4A48-A433-E3A28F38FA51}" type="datetimeFigureOut">
              <a:rPr lang="ru-RU" smtClean="0"/>
              <a:pPr/>
              <a:t>28.10.2016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F9125-CEB7-44D1-84FE-8BCDCB5B6D6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3968B-9914-4A48-A433-E3A28F38FA51}" type="datetimeFigureOut">
              <a:rPr lang="ru-RU" smtClean="0"/>
              <a:pPr/>
              <a:t>28.10.2016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F9125-CEB7-44D1-84FE-8BCDCB5B6D6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3968B-9914-4A48-A433-E3A28F38FA51}" type="datetimeFigureOut">
              <a:rPr lang="ru-RU" smtClean="0"/>
              <a:pPr/>
              <a:t>28.10.2016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F9125-CEB7-44D1-84FE-8BCDCB5B6D6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73968B-9914-4A48-A433-E3A28F38FA51}" type="datetimeFigureOut">
              <a:rPr lang="ru-RU" smtClean="0"/>
              <a:pPr/>
              <a:t>28.10.2016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CF9125-CEB7-44D1-84FE-8BCDCB5B6D6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commons.wikimedia.org/wiki/File:Geoffroy_Tory_Letter_A_1526.png?uselang=ru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6.png"/><Relationship Id="rId5" Type="http://schemas.openxmlformats.org/officeDocument/2006/relationships/hyperlink" Target="http://commons.wikimedia.org/wiki/File:Albrecht_D%C3%BCrer_Letter_A_1528.png?uselang=ru" TargetMode="Externa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AlexMyskin\Desktop\krasivie-fony-dlya-prezentacii-4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"/>
            <a:ext cx="9144000" cy="6884789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836712"/>
            <a:ext cx="8219256" cy="1296144"/>
          </a:xfrm>
        </p:spPr>
        <p:txBody>
          <a:bodyPr>
            <a:normAutofit/>
          </a:bodyPr>
          <a:lstStyle/>
          <a:p>
            <a:pPr algn="ctr"/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Искусство шрифта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2708920"/>
            <a:ext cx="8147248" cy="3417243"/>
          </a:xfrm>
        </p:spPr>
        <p:txBody>
          <a:bodyPr>
            <a:noAutofit/>
          </a:bodyPr>
          <a:lstStyle/>
          <a:p>
            <a:pPr algn="r"/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Свиридович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Владислав, 7 класс,</a:t>
            </a:r>
          </a:p>
          <a:p>
            <a:pPr algn="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БОУ города Омска «Гимназия №150».</a:t>
            </a:r>
          </a:p>
          <a:p>
            <a:pPr algn="r"/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Провеприл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Мазурова Татьяна Михайловна,</a:t>
            </a:r>
          </a:p>
          <a:p>
            <a:pPr algn="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Учитель музыки, ИЗО,</a:t>
            </a:r>
          </a:p>
          <a:p>
            <a:pPr algn="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БОУ города Омска «Гимназия №150»,</a:t>
            </a:r>
          </a:p>
          <a:p>
            <a:pPr algn="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Омская область</a:t>
            </a:r>
          </a:p>
          <a:p>
            <a:pPr algn="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2016-2017</a:t>
            </a:r>
          </a:p>
          <a:p>
            <a:pPr algn="r"/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r"/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AlexMyskin\Desktop\krasivie-fony-dlya-prezentacii-4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"/>
            <a:ext cx="9144000" cy="6884789"/>
          </a:xfrm>
          <a:prstGeom prst="rect">
            <a:avLst/>
          </a:prstGeom>
          <a:noFill/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898776" cy="4691063"/>
          </a:xfrm>
        </p:spPr>
        <p:txBody>
          <a:bodyPr>
            <a:noAutofit/>
          </a:bodyPr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Свободные формы-пятна и линии воздействуют только ассоциативно-образно и никакой конкретной информации не несут.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днако есть такие состоящие из линий абстракции, которые имеют конкретный смысл. </a:t>
            </a:r>
          </a:p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Это буквы.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4" name="Picture 2" descr="C:\Users\Administrator Mihail\Desktop\Documents\Натали\Мои документы\Учебные предметы\Материалы по черчению\Шрифты\fonts12.gif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16562" y="692150"/>
            <a:ext cx="4154239" cy="543401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031098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lexMyskin\Desktop\krasivie-fony-dlya-prezentacii-4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"/>
            <a:ext cx="9144000" cy="6884789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898776" cy="1162050"/>
          </a:xfrm>
        </p:spPr>
        <p:txBody>
          <a:bodyPr>
            <a:noAutofit/>
          </a:bodyPr>
          <a:lstStyle/>
          <a:p>
            <a:pPr algn="ctr"/>
            <a:r>
              <a:rPr lang="ru-RU" sz="3200" dirty="0" smtClean="0"/>
              <a:t/>
            </a:r>
            <a:br>
              <a:rPr lang="ru-RU" sz="3200" dirty="0" smtClean="0"/>
            </a:br>
            <a:endParaRPr lang="ru-RU" sz="320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512" y="1484784"/>
            <a:ext cx="4032448" cy="5112568"/>
          </a:xfrm>
        </p:spPr>
        <p:txBody>
          <a:bodyPr>
            <a:normAutofit/>
          </a:bodyPr>
          <a:lstStyle/>
          <a:p>
            <a:pPr lvl="0" algn="ctr"/>
            <a:r>
              <a:rPr lang="ru-RU" sz="2400" dirty="0" smtClean="0"/>
              <a:t>Любая буква или иероглиф прежде всего изображение. Буква ведёт свою родословную от рисунка. </a:t>
            </a:r>
          </a:p>
          <a:p>
            <a:pPr lvl="0" algn="ctr"/>
            <a:r>
              <a:rPr lang="ru-RU" sz="2400" dirty="0" smtClean="0"/>
              <a:t>В глубокой древности всю информацию обозначали рисунками. Потом рисунки превратились в первые буквенные символы, которые и стали основой написания современных букв.</a:t>
            </a:r>
            <a:endParaRPr lang="ru-RU" sz="2400" dirty="0"/>
          </a:p>
          <a:p>
            <a:endParaRPr lang="ru-RU" dirty="0"/>
          </a:p>
        </p:txBody>
      </p:sp>
      <p:pic>
        <p:nvPicPr>
          <p:cNvPr id="8" name="Picture 2" descr="C:\Users\Administrator Mihail\Desktop\Documents\Натали\Мои документы\Учебные предметы\Материалы по черчению\Шрифты\32664-131552-72ba5fb5e0b4af6d4ae07273f7abe2b5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4008" y="1052736"/>
            <a:ext cx="3721662" cy="525658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AlexMyskin\Desktop\krasivie-fony-dlya-prezentacii-4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"/>
            <a:ext cx="9144000" cy="6884789"/>
          </a:xfrm>
          <a:prstGeom prst="rect">
            <a:avLst/>
          </a:prstGeom>
          <a:noFill/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340768"/>
            <a:ext cx="4546848" cy="4785395"/>
          </a:xfrm>
        </p:spPr>
        <p:txBody>
          <a:bodyPr>
            <a:noAutofit/>
          </a:bodyPr>
          <a:lstStyle/>
          <a:p>
            <a:pPr algn="ctr"/>
            <a:r>
              <a:rPr lang="ru-RU" sz="2400" dirty="0" smtClean="0"/>
              <a:t>ШРИФТ (шрифтовая гарнитура) -это буквы, объединённые одним стилем графического начертания. </a:t>
            </a:r>
          </a:p>
          <a:p>
            <a:pPr algn="ctr"/>
            <a:endParaRPr lang="ru-RU" sz="2400" dirty="0"/>
          </a:p>
          <a:p>
            <a:pPr algn="ctr"/>
            <a:r>
              <a:rPr lang="ru-RU" sz="2400" dirty="0" smtClean="0"/>
              <a:t>От того, каким шрифтом, </a:t>
            </a:r>
          </a:p>
          <a:p>
            <a:pPr algn="ctr"/>
            <a:r>
              <a:rPr lang="ru-RU" sz="2400" dirty="0" smtClean="0"/>
              <a:t>каким кеглем написано слово, зависит и его восприятие. </a:t>
            </a:r>
          </a:p>
          <a:p>
            <a:pPr algn="ctr"/>
            <a:r>
              <a:rPr lang="ru-RU" sz="2400" dirty="0" smtClean="0"/>
              <a:t>На нас воздействует не только смысл слова, </a:t>
            </a:r>
          </a:p>
          <a:p>
            <a:pPr algn="ctr"/>
            <a:r>
              <a:rPr lang="ru-RU" sz="2400" dirty="0" smtClean="0"/>
              <a:t>но и характер шрифта.</a:t>
            </a:r>
            <a:endParaRPr lang="ru-RU" sz="2400" dirty="0"/>
          </a:p>
        </p:txBody>
      </p:sp>
      <p:pic>
        <p:nvPicPr>
          <p:cNvPr id="4099" name="Picture 3" descr="C:\Users\AlexMyskin\Desktop\IzhitsaC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27453" y="908720"/>
            <a:ext cx="3326756" cy="396044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Users\AlexMyskin\Desktop\krasivie-fony-dlya-prezentacii-4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"/>
            <a:ext cx="9144000" cy="6884789"/>
          </a:xfrm>
          <a:prstGeom prst="rect">
            <a:avLst/>
          </a:prstGeom>
          <a:noFill/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700808"/>
            <a:ext cx="3826768" cy="4425355"/>
          </a:xfrm>
        </p:spPr>
        <p:txBody>
          <a:bodyPr>
            <a:normAutofit lnSpcReduction="10000"/>
          </a:bodyPr>
          <a:lstStyle/>
          <a:p>
            <a:pPr algn="ctr"/>
            <a:r>
              <a:rPr lang="ru-RU" sz="2400" dirty="0" smtClean="0"/>
              <a:t>Шрифт таит в себе большие изобразительные возможности. </a:t>
            </a:r>
          </a:p>
          <a:p>
            <a:pPr algn="ctr"/>
            <a:r>
              <a:rPr lang="ru-RU" sz="2400" dirty="0" smtClean="0"/>
              <a:t>Буква-своеобразная картина. Её графический стиль зависит от характера и содержания текста. </a:t>
            </a:r>
          </a:p>
          <a:p>
            <a:pPr algn="ctr"/>
            <a:r>
              <a:rPr lang="ru-RU" sz="2400" dirty="0" smtClean="0"/>
              <a:t>Часто буква играет роль эмблемы, графического обозначения фабрики или товара, фирмы или организации.</a:t>
            </a:r>
            <a:endParaRPr lang="ru-RU" sz="2400" dirty="0"/>
          </a:p>
        </p:txBody>
      </p:sp>
      <p:pic>
        <p:nvPicPr>
          <p:cNvPr id="5" name="Содержимое 4" descr="http://upload.wikimedia.org/wikipedia/commons/thumb/2/20/Geoffroy_Tory_Letter_A_1526.png/250px-Geoffroy_Tory_Letter_A_1526.png">
            <a:hlinkClick r:id="rId3"/>
          </p:cNvPr>
          <p:cNvPicPr>
            <a:picLocks noGrp="1"/>
          </p:cNvPicPr>
          <p:nvPr>
            <p:ph idx="1"/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44008" y="260648"/>
            <a:ext cx="4320480" cy="26642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4788024" y="2924944"/>
            <a:ext cx="403244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Литера 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«А»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  <p:pic>
        <p:nvPicPr>
          <p:cNvPr id="7" name="Рисунок 6" descr="http://upload.wikimedia.org/wikipedia/commons/thumb/c/c6/Albrecht_D%C3%BCrer_Letter_A_1528.png/205px-Albrecht_D%C3%BCrer_Letter_A_1528.png">
            <a:hlinkClick r:id="rId5"/>
          </p:cNvPr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860032" y="3645024"/>
            <a:ext cx="4104456" cy="2376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Прямоугольник 7"/>
          <p:cNvSpPr/>
          <p:nvPr/>
        </p:nvSpPr>
        <p:spPr>
          <a:xfrm>
            <a:off x="5004048" y="6093296"/>
            <a:ext cx="388843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Литера 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А»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AlexMyskin\Desktop\krasivie-fony-dlya-prezentacii-4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"/>
            <a:ext cx="9144000" cy="6884789"/>
          </a:xfrm>
          <a:prstGeom prst="rect">
            <a:avLst/>
          </a:prstGeom>
          <a:noFill/>
        </p:spPr>
      </p:pic>
      <p:pic>
        <p:nvPicPr>
          <p:cNvPr id="2" name="Рисунок 1" descr="http://dzja.narod.ru/i/5/01.jpg"/>
          <p:cNvPicPr/>
          <p:nvPr/>
        </p:nvPicPr>
        <p:blipFill>
          <a:blip r:embed="rId3" cstate="print"/>
          <a:srcRect t="51733"/>
          <a:stretch>
            <a:fillRect/>
          </a:stretch>
        </p:blipFill>
        <p:spPr bwMode="auto">
          <a:xfrm>
            <a:off x="4644008" y="332656"/>
            <a:ext cx="4320480" cy="63367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Рисунок 2" descr="http://dzja.narod.ru/i/5/01.jpg"/>
          <p:cNvPicPr/>
          <p:nvPr/>
        </p:nvPicPr>
        <p:blipFill>
          <a:blip r:embed="rId3" cstate="print"/>
          <a:srcRect b="50000"/>
          <a:stretch>
            <a:fillRect/>
          </a:stretch>
        </p:blipFill>
        <p:spPr bwMode="auto">
          <a:xfrm>
            <a:off x="179512" y="332656"/>
            <a:ext cx="4320480" cy="63367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AlexMyskin\Desktop\krasivie-fony-dlya-prezentacii-4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26789"/>
            <a:ext cx="9144000" cy="6884789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755576" y="764704"/>
            <a:ext cx="7920880" cy="33547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/>
              <a:t>Источник:</a:t>
            </a:r>
          </a:p>
          <a:p>
            <a:pPr algn="ctr"/>
            <a:endParaRPr lang="ru-RU" sz="3600" b="1" dirty="0" smtClean="0"/>
          </a:p>
          <a:p>
            <a:pPr algn="ctr"/>
            <a:r>
              <a:rPr lang="ru-RU" sz="2800" b="1" dirty="0"/>
              <a:t>Питерских А.С. Изобразительное искусство. Дизайн и архитектура в жизни человека. 7 класс: учеб. Для </a:t>
            </a:r>
            <a:r>
              <a:rPr lang="ru-RU" sz="2800" b="1" dirty="0" err="1"/>
              <a:t>общеобразоват</a:t>
            </a:r>
            <a:r>
              <a:rPr lang="ru-RU" sz="2800" b="1" dirty="0"/>
              <a:t>. организаций / А.С. Питерских, Г.Е. Гуров; под ред. Б.М. Неменского.-4-е изд.-М.: Просвещение, 2015</a:t>
            </a:r>
            <a:endParaRPr lang="ru-RU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295</TotalTime>
  <Words>238</Words>
  <Application>Microsoft Office PowerPoint</Application>
  <PresentationFormat>Экран (4:3)</PresentationFormat>
  <Paragraphs>28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Искусство шрифта</vt:lpstr>
      <vt:lpstr>Презентация PowerPoint</vt:lpstr>
      <vt:lpstr> 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«Классификация шрифтов. Применение шрифтов».</dc:title>
  <dc:creator>Administrator Mihail</dc:creator>
  <cp:lastModifiedBy>user</cp:lastModifiedBy>
  <cp:revision>34</cp:revision>
  <dcterms:created xsi:type="dcterms:W3CDTF">2013-03-01T07:01:36Z</dcterms:created>
  <dcterms:modified xsi:type="dcterms:W3CDTF">2016-10-28T06:30:05Z</dcterms:modified>
</cp:coreProperties>
</file>