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5" r:id="rId3"/>
    <p:sldId id="265" r:id="rId4"/>
    <p:sldId id="268" r:id="rId5"/>
    <p:sldId id="269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58A1A6A-DBE1-481E-974F-8776B5D80E0D}">
          <p14:sldIdLst>
            <p14:sldId id="263"/>
            <p14:sldId id="275"/>
            <p14:sldId id="265"/>
            <p14:sldId id="268"/>
            <p14:sldId id="269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70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3968B-9914-4A48-A433-E3A28F38FA51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9125-CEB7-44D1-84FE-8BCDCB5B6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eoffroy_Tory_Letter_A_1526.png?uselang=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hyperlink" Target="http://commons.wikimedia.org/wiki/File:Albrecht_D%C3%BCrer_Letter_A_1528.png?uselang=ru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Искусство шрифта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8147248" cy="3417243"/>
          </a:xfrm>
        </p:spPr>
        <p:txBody>
          <a:bodyPr>
            <a:noAutofit/>
          </a:bodyPr>
          <a:lstStyle/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Свиридович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Владислав, 7 класс,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БОУ города Омска «Гимназия №150».</a:t>
            </a: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Провеприл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Мазурова Татьяна Михайловна,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музыки, ИЗО,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БОУ города Омска «Гимназия №150»,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Омская область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2016-2017</a:t>
            </a: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98776" cy="46910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Свободные формы-пятна и линии воздействуют только ассоциативно-образно и никакой конкретной информации не несут.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днако есть такие состоящие из линий абстракции, которые имеют конкретный смысл.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буквы.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 Mihail\Desktop\Documents\Натали\Мои документы\Учебные предметы\Материалы по черчению\Шрифты\fonts1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6562" y="692150"/>
            <a:ext cx="4154239" cy="5434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10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98776" cy="11620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4032448" cy="5112568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Любая буква или иероглиф прежде всего изображение. Буква ведёт свою родословную от рисунка. </a:t>
            </a:r>
          </a:p>
          <a:p>
            <a:pPr lvl="0" algn="ctr"/>
            <a:r>
              <a:rPr lang="ru-RU" sz="2400" dirty="0" smtClean="0"/>
              <a:t>В глубокой древности всю информацию обозначали рисунками. Потом рисунки превратились в первые буквенные символы, которые и стали основой написания современных букв.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8" name="Picture 2" descr="C:\Users\Administrator Mihail\Desktop\Documents\Натали\Мои документы\Учебные предметы\Материалы по черчению\Шрифты\32664-131552-72ba5fb5e0b4af6d4ae07273f7abe2b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052736"/>
            <a:ext cx="372166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4546848" cy="478539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ШРИФТ (шрифтовая гарнитура) -это буквы, объединённые одним стилем графического начертания.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От того, каким шрифтом, </a:t>
            </a:r>
          </a:p>
          <a:p>
            <a:pPr algn="ctr"/>
            <a:r>
              <a:rPr lang="ru-RU" sz="2400" dirty="0" smtClean="0"/>
              <a:t>каким кеглем написано слово, зависит и его восприятие. </a:t>
            </a:r>
          </a:p>
          <a:p>
            <a:pPr algn="ctr"/>
            <a:r>
              <a:rPr lang="ru-RU" sz="2400" dirty="0" smtClean="0"/>
              <a:t>На нас воздействует не только смысл слова, </a:t>
            </a:r>
          </a:p>
          <a:p>
            <a:pPr algn="ctr"/>
            <a:r>
              <a:rPr lang="ru-RU" sz="2400" dirty="0" smtClean="0"/>
              <a:t>но и характер шрифта.</a:t>
            </a:r>
            <a:endParaRPr lang="ru-RU" sz="2400" dirty="0"/>
          </a:p>
        </p:txBody>
      </p:sp>
      <p:pic>
        <p:nvPicPr>
          <p:cNvPr id="4099" name="Picture 3" descr="C:\Users\AlexMyskin\Desktop\Izhitsa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7453" y="908720"/>
            <a:ext cx="332675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826768" cy="442535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Шрифт таит в себе большие изобразительные возможности. </a:t>
            </a:r>
          </a:p>
          <a:p>
            <a:pPr algn="ctr"/>
            <a:r>
              <a:rPr lang="ru-RU" sz="2400" dirty="0" smtClean="0"/>
              <a:t>Буква-своеобразная картина. Её графический стиль зависит от характера и содержания текста. </a:t>
            </a:r>
          </a:p>
          <a:p>
            <a:pPr algn="ctr"/>
            <a:r>
              <a:rPr lang="ru-RU" sz="2400" dirty="0" smtClean="0"/>
              <a:t>Часто буква играет роль эмблемы, графического обозначения фабрики или товара, фирмы или организации.</a:t>
            </a:r>
            <a:endParaRPr lang="ru-RU" sz="2400" dirty="0"/>
          </a:p>
        </p:txBody>
      </p:sp>
      <p:pic>
        <p:nvPicPr>
          <p:cNvPr id="5" name="Содержимое 4" descr="http://upload.wikimedia.org/wikipedia/commons/thumb/2/20/Geoffroy_Tory_Letter_A_1526.png/250px-Geoffroy_Tory_Letter_A_1526.pn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60648"/>
            <a:ext cx="43204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88024" y="2924944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Литера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«А»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" name="Рисунок 6" descr="http://upload.wikimedia.org/wikipedia/commons/thumb/c/c6/Albrecht_D%C3%BCrer_Letter_A_1528.png/205px-Albrecht_D%C3%BCrer_Letter_A_1528.pn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3645024"/>
            <a:ext cx="41044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4048" y="6093296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Литера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789"/>
          </a:xfrm>
          <a:prstGeom prst="rect">
            <a:avLst/>
          </a:prstGeom>
          <a:noFill/>
        </p:spPr>
      </p:pic>
      <p:pic>
        <p:nvPicPr>
          <p:cNvPr id="2" name="Рисунок 1" descr="http://dzja.narod.ru/i/5/01.jpg"/>
          <p:cNvPicPr/>
          <p:nvPr/>
        </p:nvPicPr>
        <p:blipFill>
          <a:blip r:embed="rId3" cstate="print"/>
          <a:srcRect t="51733"/>
          <a:stretch>
            <a:fillRect/>
          </a:stretch>
        </p:blipFill>
        <p:spPr bwMode="auto">
          <a:xfrm>
            <a:off x="4644008" y="332656"/>
            <a:ext cx="43204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dzja.narod.ru/i/5/01.jpg"/>
          <p:cNvPicPr/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179512" y="332656"/>
            <a:ext cx="43204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exMyskin\Desktop\krasivie-fony-dlya-prezentacii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789"/>
            <a:ext cx="9144000" cy="68847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764704"/>
            <a:ext cx="79208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Источник: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2800" b="1" dirty="0"/>
              <a:t>Питерских А.С. Изобразительное искусство. Дизайн и архитектура в жизни человека. 7 класс: учеб. Для </a:t>
            </a:r>
            <a:r>
              <a:rPr lang="ru-RU" sz="2800" b="1" dirty="0" err="1"/>
              <a:t>общеобразоват</a:t>
            </a:r>
            <a:r>
              <a:rPr lang="ru-RU" sz="2800" b="1" dirty="0"/>
              <a:t>. организаций / А.С. Питерских, Г.Е. Гуров; под ред. Б.М. Неменского.-4-е изд.-М.: Просвещение, 2015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238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Искусство шрифта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«Классификация шрифтов. Применение шрифтов».</dc:title>
  <dc:creator>Administrator Mihail</dc:creator>
  <cp:lastModifiedBy>user</cp:lastModifiedBy>
  <cp:revision>34</cp:revision>
  <dcterms:created xsi:type="dcterms:W3CDTF">2013-03-01T07:01:36Z</dcterms:created>
  <dcterms:modified xsi:type="dcterms:W3CDTF">2016-10-28T06:30:05Z</dcterms:modified>
</cp:coreProperties>
</file>