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7" r:id="rId5"/>
    <p:sldId id="260" r:id="rId6"/>
    <p:sldId id="272" r:id="rId7"/>
    <p:sldId id="281" r:id="rId8"/>
    <p:sldId id="278" r:id="rId9"/>
    <p:sldId id="277" r:id="rId10"/>
    <p:sldId id="276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613-9E81-4490-8B65-FE07718355D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831613-9E81-4490-8B65-FE07718355D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190306-E58D-4E9F-8813-7D7CC4757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images.yandex.ru/yandsearch?imgexp=1&amp;img_url=www.baby.ru/storage/e/d/0/0/27090088.804202.jpeg&amp;ih=320&amp;p=5&amp;text=%D0%B1%D1%83%D0%BA%D0%B5%D1%82%20%D1%86%D0%B2%D0%B5%D1%82%D0%BE%D0%B2&amp;iw=240&amp;pos=232&amp;rpt=simage" TargetMode="External"/><Relationship Id="rId7" Type="http://schemas.openxmlformats.org/officeDocument/2006/relationships/hyperlink" Target="http://images.yandex.ru/yandsearch?imgexp=1&amp;img_url=www.cvetik.by/data/big/image05.jpg&amp;ih=320&amp;p=6&amp;text=%D0%B0%D0%BA%D1%86%D0%B5%D0%BD%D1%82%20%D0%B2%20%D0%BA%D0%BE%D0%BC%D0%BF%D0%BE%D0%B7%D0%B8%D1%86%D0%B8%D0%B8&amp;iw=240&amp;pos=264&amp;rpt=simag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images.yandex.ru/yandsearch?imgexp=1&amp;img_url=forum.exler.ru/arc/uploads/83/post-1299832747.jpg&amp;ih=320&amp;p=1&amp;text=%D0%B1%D1%83%D0%BA%D0%B5%D1%82%20%D1%86%D0%B2%D0%B5%D1%82%D0%BE%D0%B2&amp;iw=240&amp;pos=44&amp;rpt=simage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lexMyskin\Desktop\krasivie-fony-dlya-prezentaci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7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222375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ОСНОВЫ  КОМПОЗИЦИИ</a:t>
            </a:r>
            <a:br>
              <a:rPr lang="ru-RU" sz="28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2000" dirty="0" smtClean="0"/>
              <a:t>Выполнил:</a:t>
            </a:r>
            <a:br>
              <a:rPr lang="ru-RU" sz="2000" dirty="0" smtClean="0"/>
            </a:br>
            <a:r>
              <a:rPr lang="ru-RU" sz="2000" dirty="0" smtClean="0"/>
              <a:t>Романовский Иван, 7 класс,</a:t>
            </a:r>
            <a:br>
              <a:rPr lang="ru-RU" sz="2000" dirty="0" smtClean="0"/>
            </a:br>
            <a:r>
              <a:rPr lang="ru-RU" sz="2000" dirty="0" smtClean="0"/>
              <a:t>БОУ ГОРОДА Омска «Гимназия № 150»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Проверил:</a:t>
            </a:r>
            <a:br>
              <a:rPr lang="ru-RU" sz="2000" dirty="0" smtClean="0"/>
            </a:br>
            <a:r>
              <a:rPr lang="ru-RU" sz="2000" dirty="0" smtClean="0"/>
              <a:t>Мазурова Татьяна Михайловна,</a:t>
            </a:r>
            <a:br>
              <a:rPr lang="ru-RU" sz="2000" dirty="0" smtClean="0"/>
            </a:br>
            <a:r>
              <a:rPr lang="ru-RU" sz="2000" dirty="0" smtClean="0"/>
              <a:t>учитель музыки, ИЗО,</a:t>
            </a:r>
            <a:br>
              <a:rPr lang="ru-RU" sz="2000" dirty="0" smtClean="0"/>
            </a:br>
            <a:r>
              <a:rPr lang="ru-RU" sz="2000" dirty="0" smtClean="0"/>
              <a:t>БОУ города Омска «Гимназия №150»</a:t>
            </a:r>
            <a:br>
              <a:rPr lang="ru-RU" sz="2000" dirty="0" smtClean="0"/>
            </a:br>
            <a:r>
              <a:rPr lang="ru-RU" sz="2000" dirty="0" smtClean="0"/>
              <a:t>Омская область</a:t>
            </a:r>
            <a:br>
              <a:rPr lang="ru-RU" sz="2000" dirty="0" smtClean="0"/>
            </a:br>
            <a:r>
              <a:rPr lang="ru-RU" sz="2000" dirty="0" smtClean="0"/>
              <a:t>2016-2017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Myskin\Desktop\krasivie-fony-dlya-prezentaci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7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СТАТИКА В КОМПОЗИЦИИ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   Статичная композиция (статика в композиции) - создает впечатление неподвижности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55856"/>
          <a:stretch>
            <a:fillRect/>
          </a:stretch>
        </p:blipFill>
        <p:spPr bwMode="auto">
          <a:xfrm>
            <a:off x="1763688" y="2420888"/>
            <a:ext cx="5112568" cy="386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Myskin\Deskto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789"/>
          </a:xfrm>
          <a:prstGeom prst="rect">
            <a:avLst/>
          </a:prstGeom>
          <a:noFill/>
        </p:spPr>
      </p:pic>
      <p:pic>
        <p:nvPicPr>
          <p:cNvPr id="4" name="Picture 18" descr="http://im4-tub-ru.yandex.net/i?id=60044571-23-72&amp;n=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260649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http://im6-tub-ru.yandex.net/i?id=3964414-09-72&amp;n=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492896"/>
            <a:ext cx="2016224" cy="20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im0-tub-ru.yandex.net/i?id=383401252-22-72&amp;n=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725144"/>
            <a:ext cx="2411760" cy="190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419475" y="260350"/>
            <a:ext cx="5122863" cy="419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Виды композиций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419475" y="836613"/>
            <a:ext cx="5267325" cy="5289550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Композиция без ритма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Композиция с ритмом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Композиция с акцентом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Myskin\Deskto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89"/>
            <a:ext cx="9144000" cy="6884789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930778" cy="43234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700" dirty="0" smtClean="0">
                <a:solidFill>
                  <a:schemeClr val="tx1"/>
                </a:solidFill>
              </a:rPr>
              <a:t>Источник: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2600" b="1" cap="none" dirty="0" smtClean="0">
                <a:solidFill>
                  <a:schemeClr val="tx1"/>
                </a:solidFill>
                <a:effectLst/>
                <a:latin typeface="Calibri"/>
              </a:rPr>
              <a:t>Питерских </a:t>
            </a:r>
            <a:r>
              <a:rPr lang="ru-RU" sz="2600" b="1" cap="none" dirty="0">
                <a:solidFill>
                  <a:schemeClr val="tx1"/>
                </a:solidFill>
                <a:effectLst/>
                <a:latin typeface="Calibri"/>
              </a:rPr>
              <a:t>А.С. Изобразительное искусство. Дизайн и архитектура в жизни человека. 7 класс: учеб. Для </a:t>
            </a:r>
            <a:r>
              <a:rPr lang="ru-RU" sz="2600" b="1" cap="none" dirty="0" err="1">
                <a:solidFill>
                  <a:schemeClr val="tx1"/>
                </a:solidFill>
                <a:effectLst/>
                <a:latin typeface="Calibri"/>
              </a:rPr>
              <a:t>общеобразоват</a:t>
            </a:r>
            <a:r>
              <a:rPr lang="ru-RU" sz="2600" b="1" cap="none" dirty="0">
                <a:solidFill>
                  <a:schemeClr val="tx1"/>
                </a:solidFill>
                <a:effectLst/>
                <a:latin typeface="Calibri"/>
              </a:rPr>
              <a:t>. организаций / А.С. Питерских, Г.Е. Гуров; под ред. Б.М. Неменского.-4-е изд.-М.: Просвещение, </a:t>
            </a:r>
            <a:r>
              <a:rPr lang="ru-RU" sz="2600" b="1" cap="none" dirty="0" smtClean="0">
                <a:solidFill>
                  <a:schemeClr val="tx1"/>
                </a:solidFill>
                <a:effectLst/>
                <a:latin typeface="Calibri"/>
              </a:rPr>
              <a:t>2015</a:t>
            </a:r>
            <a:endParaRPr lang="ru-RU" sz="2600" b="1" cap="none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exMyskin\Deskto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7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57" y="1955126"/>
            <a:ext cx="875880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  Композиция </a:t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2200" dirty="0" smtClean="0"/>
              <a:t>(</a:t>
            </a:r>
            <a:r>
              <a:rPr lang="ru-RU" sz="2200" i="1" dirty="0" smtClean="0"/>
              <a:t>сочинение, составление, расположение </a:t>
            </a:r>
            <a:r>
              <a:rPr lang="ru-RU" sz="2200" dirty="0" smtClean="0"/>
              <a:t>лат.) 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объединение отдельных элементов произведения в единое художественное целое, в котором в конкретной зрительной форме  наиболее ярко раскрывается содержание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exMyskin\Desktop\krasivie-fony-dlya-prezentaci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7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276872"/>
            <a:ext cx="3600400" cy="86409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4000" b="1" i="1" dirty="0" smtClean="0"/>
              <a:t>КОМПОЗИЦИЯ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Стрелка вниз 3"/>
          <p:cNvSpPr/>
          <p:nvPr/>
        </p:nvSpPr>
        <p:spPr>
          <a:xfrm rot="9429902">
            <a:off x="2627784" y="1196752"/>
            <a:ext cx="484632" cy="97840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399486">
            <a:off x="2801677" y="3268939"/>
            <a:ext cx="484632" cy="97840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617508">
            <a:off x="5636191" y="3261447"/>
            <a:ext cx="484632" cy="97840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2559367">
            <a:off x="5716634" y="1252742"/>
            <a:ext cx="484632" cy="97840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692696"/>
            <a:ext cx="273630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СИМЕТРИЧНАЯ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4293096"/>
            <a:ext cx="316835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АСИММЕТРИЧНАЯ</a:t>
            </a:r>
            <a:endParaRPr lang="ru-RU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293096"/>
            <a:ext cx="288032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ФРОНТАЛЬНАЯ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692696"/>
            <a:ext cx="267612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ГЛУБИННАЯ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exMyskin\Deskto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7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СИМЕТРИЧНАЯ  КОМПОЗИЦИЯ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319008"/>
            <a:ext cx="46085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зображение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слева подобно изображению справа 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и как бы разделено по вертикали, горизонтали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или какой-либо другой оси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2289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6925" r="18107"/>
          <a:stretch>
            <a:fillRect/>
          </a:stretch>
        </p:blipFill>
        <p:spPr bwMode="auto">
          <a:xfrm>
            <a:off x="5004048" y="1484784"/>
            <a:ext cx="39604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exMyskin\Desktop\krasivie-fony-dlya-prezentaci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7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АСИММЕТРИЯ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64134"/>
            <a:ext cx="3816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Асимметрия - неравномерное размещение элементов при сохранении общего равновесия.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 асимметричной композиции расположение объектов может быть самым разнообразным в зависимости от сюжета и замысла произведения, левая и правая половины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неуровновешены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83442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xMyskin\Deskto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7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Движение в композиции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5856"/>
          <a:stretch>
            <a:fillRect/>
          </a:stretch>
        </p:blipFill>
        <p:spPr bwMode="auto">
          <a:xfrm>
            <a:off x="2339752" y="2852936"/>
            <a:ext cx="495882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26876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  Динамичная композиция – это композиция, при которой создается впечатление движения и внутренней динамики.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Myskin\Desktop\krasivie-fony-dlya-prezentaci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789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948" y="836712"/>
            <a:ext cx="85701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Myskin\Deskto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240426" cy="695739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7241" b="14943"/>
          <a:stretch>
            <a:fillRect/>
          </a:stretch>
        </p:blipFill>
        <p:spPr bwMode="auto">
          <a:xfrm>
            <a:off x="179512" y="1196752"/>
            <a:ext cx="877765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442" b="15116"/>
          <a:stretch>
            <a:fillRect/>
          </a:stretch>
        </p:blipFill>
        <p:spPr bwMode="auto">
          <a:xfrm>
            <a:off x="179512" y="1124744"/>
            <a:ext cx="868399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109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ОСНОВЫ  КОМПОЗИЦИИ  Выполнил: Романовский Иван, 7 класс, БОУ ГОРОДА Омска «Гимназия № 150»  Проверил: Мазурова Татьяна Михайловна, учитель музыки, ИЗО, БОУ города Омска «Гимназия №150» Омская область 2016-2017</vt:lpstr>
      <vt:lpstr>  Композиция    (сочинение, составление, расположение лат.)    объединение отдельных элементов произведения в единое художественное целое, в котором в конкретной зрительной форме  наиболее ярко раскрывается содержание</vt:lpstr>
      <vt:lpstr>КОМПОЗИЦИЯ </vt:lpstr>
      <vt:lpstr>СИМЕТРИЧНАЯ  КОМПОЗИЦИЯ </vt:lpstr>
      <vt:lpstr>АСИММЕТРИЯ</vt:lpstr>
      <vt:lpstr>Движение в композиции </vt:lpstr>
      <vt:lpstr>Презентация PowerPoint</vt:lpstr>
      <vt:lpstr>Презентация PowerPoint</vt:lpstr>
      <vt:lpstr>Презентация PowerPoint</vt:lpstr>
      <vt:lpstr>СТАТИКА В КОМПОЗИЦИИ</vt:lpstr>
      <vt:lpstr>Виды композиций</vt:lpstr>
      <vt:lpstr>Источник:  Питерских А.С. Изобразительное искусство. Дизайн и архитектура в жизни человека. 7 класс: учеб. Для общеобразоват. организаций / А.С. Питерских, Г.Е. Гуров; под ред. Б.М. Неменского.-4-е изд.-М.: Просвещение, 2015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 КОМПОЗИЦИИ</dc:title>
  <dc:creator>Admin</dc:creator>
  <cp:lastModifiedBy>user</cp:lastModifiedBy>
  <cp:revision>30</cp:revision>
  <dcterms:created xsi:type="dcterms:W3CDTF">2012-09-07T13:18:37Z</dcterms:created>
  <dcterms:modified xsi:type="dcterms:W3CDTF">2016-10-28T06:34:07Z</dcterms:modified>
</cp:coreProperties>
</file>