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8" r:id="rId2"/>
    <p:sldId id="256" r:id="rId3"/>
    <p:sldId id="257" r:id="rId4"/>
    <p:sldId id="258" r:id="rId5"/>
    <p:sldId id="260" r:id="rId6"/>
    <p:sldId id="261" r:id="rId7"/>
    <p:sldId id="263" r:id="rId8"/>
    <p:sldId id="262" r:id="rId9"/>
    <p:sldId id="264" r:id="rId10"/>
    <p:sldId id="259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098F5-16B9-4334-9E0A-A5F747BCACE8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B179-340F-4B93-852A-EA42A5461E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0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11" Type="http://schemas.openxmlformats.org/officeDocument/2006/relationships/slide" Target="slide23.xml"/><Relationship Id="rId5" Type="http://schemas.openxmlformats.org/officeDocument/2006/relationships/slide" Target="slide17.xml"/><Relationship Id="rId10" Type="http://schemas.openxmlformats.org/officeDocument/2006/relationships/slide" Target="slide20.xml"/><Relationship Id="rId4" Type="http://schemas.openxmlformats.org/officeDocument/2006/relationships/slide" Target="slide16.xml"/><Relationship Id="rId9" Type="http://schemas.openxmlformats.org/officeDocument/2006/relationships/slide" Target="slide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Презентация к внеурочному мероприятию по физике в 9 классе «</a:t>
            </a:r>
            <a:r>
              <a:rPr lang="ru-RU" sz="2800" b="1" dirty="0" err="1" smtClean="0"/>
              <a:t>Брейн-ринг</a:t>
            </a:r>
            <a:r>
              <a:rPr lang="ru-RU" sz="2800" b="1" dirty="0" smtClean="0"/>
              <a:t>» 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2420888"/>
            <a:ext cx="4392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Автор материала:</a:t>
            </a:r>
          </a:p>
          <a:p>
            <a:r>
              <a:rPr lang="ru-RU" sz="2000" dirty="0" smtClean="0"/>
              <a:t>Хохрякова Людмила Викторовна,</a:t>
            </a:r>
          </a:p>
          <a:p>
            <a:r>
              <a:rPr lang="ru-RU" sz="2000" dirty="0" smtClean="0"/>
              <a:t>учитель физики и математики</a:t>
            </a:r>
          </a:p>
          <a:p>
            <a:r>
              <a:rPr lang="ru-RU" sz="2000" dirty="0" smtClean="0"/>
              <a:t>высшей </a:t>
            </a:r>
          </a:p>
          <a:p>
            <a:r>
              <a:rPr lang="ru-RU" sz="2000" dirty="0" smtClean="0"/>
              <a:t>квалификационной категории,</a:t>
            </a:r>
          </a:p>
          <a:p>
            <a:r>
              <a:rPr lang="ru-RU" sz="2000" dirty="0" smtClean="0"/>
              <a:t>МОУ «С(К)ОШИ №4», г.Магнитогорска</a:t>
            </a:r>
          </a:p>
          <a:p>
            <a:r>
              <a:rPr lang="ru-RU" sz="2000" dirty="0" smtClean="0"/>
              <a:t>Челябинской области.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616530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г. Магнитогорск, 2016 год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зображение 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28800"/>
            <a:ext cx="869289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Раунд 2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«Что? Где? Когда?»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Физика - какая емкость слова!</a:t>
            </a:r>
          </a:p>
          <a:p>
            <a:r>
              <a:rPr lang="ru-RU" sz="4800" dirty="0" smtClean="0"/>
              <a:t>Физика для нас не просто звук</a:t>
            </a:r>
          </a:p>
          <a:p>
            <a:r>
              <a:rPr lang="ru-RU" sz="4800" dirty="0" smtClean="0"/>
              <a:t>Физика - опора и основа всех без исключения наук!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40466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3501008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508518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3573016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1988840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40466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8224" y="508518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216" y="3501008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6216" y="1988840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404664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4" y="5013176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1988840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620688"/>
            <a:ext cx="158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95936" y="548680"/>
            <a:ext cx="1501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548680"/>
            <a:ext cx="2175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Когда?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213285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action="ppaction://hlinksldjump"/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7984" y="2060848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213285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action="ppaction://hlinksldjump"/>
              </a:rPr>
              <a:t>10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03648" y="357301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5" action="ppaction://hlinksldjump"/>
              </a:rPr>
              <a:t>20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3645024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6" action="ppaction://hlinksldjump"/>
              </a:rPr>
              <a:t>20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36296" y="357301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7" action="ppaction://hlinksldjump"/>
              </a:rPr>
              <a:t>20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75656" y="515719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8" action="ppaction://hlinksldjump"/>
              </a:rPr>
              <a:t>30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515719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9" action="ppaction://hlinksldjump"/>
              </a:rPr>
              <a:t>30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4288" y="5157192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10" action="ppaction://hlinksldjump"/>
              </a:rPr>
              <a:t>30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Стрелка вправо 25">
            <a:hlinkClick r:id="rId11" action="ppaction://hlinksldjump"/>
          </p:cNvPr>
          <p:cNvSpPr/>
          <p:nvPr/>
        </p:nvSpPr>
        <p:spPr>
          <a:xfrm>
            <a:off x="467544" y="6453336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939563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Прибор для измерения</a:t>
            </a:r>
          </a:p>
          <a:p>
            <a:r>
              <a:rPr lang="ru-RU" sz="6600" b="1" dirty="0" smtClean="0"/>
              <a:t> силы.</a:t>
            </a:r>
            <a:endParaRPr lang="ru-RU" sz="6600" b="1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539552" y="5445224"/>
            <a:ext cx="115212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64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Где сила тяжести, действующая на одно и то же тело будет больше: на полюсе или в экваториальной области Земли?</a:t>
            </a:r>
            <a:endParaRPr lang="ru-RU" sz="6000" b="1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539552" y="5733256"/>
            <a:ext cx="108012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Когда состоялся первый</a:t>
            </a:r>
            <a:r>
              <a:rPr lang="ru-RU" sz="6000" dirty="0" smtClean="0"/>
              <a:t> </a:t>
            </a:r>
            <a:r>
              <a:rPr lang="ru-RU" sz="6000" b="1" dirty="0" smtClean="0"/>
              <a:t>полет</a:t>
            </a:r>
            <a:r>
              <a:rPr lang="ru-RU" sz="6000" dirty="0" smtClean="0"/>
              <a:t> </a:t>
            </a:r>
            <a:r>
              <a:rPr lang="ru-RU" sz="6000" b="1" dirty="0" smtClean="0"/>
              <a:t>человека</a:t>
            </a:r>
            <a:r>
              <a:rPr lang="ru-RU" sz="6000" dirty="0" smtClean="0"/>
              <a:t> </a:t>
            </a:r>
            <a:r>
              <a:rPr lang="ru-RU" sz="6000" b="1" dirty="0" smtClean="0"/>
              <a:t>в</a:t>
            </a:r>
            <a:r>
              <a:rPr lang="ru-RU" sz="6000" dirty="0" smtClean="0"/>
              <a:t> </a:t>
            </a:r>
            <a:r>
              <a:rPr lang="ru-RU" sz="6000" b="1" dirty="0" smtClean="0"/>
              <a:t>космос?</a:t>
            </a:r>
            <a:endParaRPr lang="ru-RU" sz="6000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611560" y="5733256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4970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диффузия?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467544" y="5877272"/>
            <a:ext cx="115212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4824"/>
            <a:ext cx="83369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является причиной 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ускоренного движения тел?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611560" y="5661248"/>
            <a:ext cx="108012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505" y="260648"/>
            <a:ext cx="860511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(на какой планете) можно наблюдать 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полярные сияния, если, согласно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современным представлениям, они могут 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</a:t>
            </a:r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меть такую же природу, что и полярные</a:t>
            </a:r>
          </a:p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сияния на Земле?</a:t>
            </a:r>
          </a:p>
          <a:p>
            <a:pPr algn="ctr"/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5" y="3429000"/>
          <a:ext cx="820891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 планеты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Наличие атмосферы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Наличие магнитного поля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Меркурий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Отсутствует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Слабое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Венера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Плотная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Отсутствует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Марс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Разреженная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Слабое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395536" y="6093296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676875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Физический</a:t>
            </a:r>
          </a:p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Брейн-ринг</a:t>
            </a:r>
            <a:endParaRPr lang="ru-RU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5104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Когда в России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температура измерялась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градусах по Реомюру?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27584" y="5157192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7175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Когда лед в теплой комнате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растает быстрее, 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его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укрыть шубой или не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укрывать? Почему?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55576" y="5733256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24744"/>
            <a:ext cx="59711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на Земле самые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длинные сутки?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27584" y="5661248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81458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Раунд 3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«Физическая лаборатория»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+mn-lt"/>
              </a:rPr>
              <a:t>Источники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Физика. 9 </a:t>
            </a:r>
            <a:r>
              <a:rPr lang="ru-RU" dirty="0" smtClean="0"/>
              <a:t>класс.: </a:t>
            </a:r>
            <a:r>
              <a:rPr lang="ru-RU" dirty="0"/>
              <a:t>учебник для </a:t>
            </a:r>
            <a:r>
              <a:rPr lang="ru-RU" dirty="0" err="1"/>
              <a:t>общеобразоват</a:t>
            </a:r>
            <a:r>
              <a:rPr lang="ru-RU" dirty="0"/>
              <a:t>. учреждений / А. В. </a:t>
            </a:r>
            <a:r>
              <a:rPr lang="ru-RU" dirty="0" err="1"/>
              <a:t>Перышкин</a:t>
            </a:r>
            <a:r>
              <a:rPr lang="ru-RU" dirty="0"/>
              <a:t>, Е. М. </a:t>
            </a:r>
            <a:r>
              <a:rPr lang="ru-RU" dirty="0" err="1"/>
              <a:t>Гутник</a:t>
            </a:r>
            <a:r>
              <a:rPr lang="ru-RU" dirty="0"/>
              <a:t>. — 14-е изд., стереотип. — М.: Дрофа, 2009. — </a:t>
            </a:r>
            <a:r>
              <a:rPr lang="ru-RU" dirty="0" smtClean="0"/>
              <a:t>300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24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292100"/>
            <a:ext cx="9144000" cy="65659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Счастлив тот, кому победа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Далась не кровью, а умом,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Тот, кто точку Архимеда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Сумел сыскать в себе самом.</a:t>
            </a:r>
            <a:br>
              <a:rPr kumimoji="0" lang="ru-RU" sz="4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8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800" b="1" i="0" u="none" strike="noStrike" kern="1200" cap="none" spc="0" normalizeH="0" baseline="0" noProof="0" dirty="0">
              <a:ln w="6350">
                <a:noFill/>
              </a:ln>
              <a:solidFill>
                <a:srgbClr val="8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81261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раунд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«Колесо истории»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9812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FF0000"/>
                </a:solidFill>
              </a:rPr>
              <a:t>Задание №1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>   По следующим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подсказкам определить о каком учёном идёт речь.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1) Он открыл 4 спутника у Юпитера.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52400" y="2667000"/>
            <a:ext cx="8991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2) Человечество бережно хранит легенду о том, что, выйдя из зала суда, он воскликнул: «А всё-таки она вертится!»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52400" y="4648200"/>
            <a:ext cx="883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  3) Для изучения закономерностей свободного падения тел он использовал наклонную башню в городе Пиза.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  <p:bldP spid="96260" grpId="0" autoUpdateAnimBg="0"/>
      <p:bldP spid="962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зображение 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324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36012" cy="877887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  <a:effectLst/>
              </a:rPr>
              <a:t> </a:t>
            </a:r>
            <a:r>
              <a:rPr lang="ru-RU" sz="3200" dirty="0">
                <a:solidFill>
                  <a:srgbClr val="FF0000"/>
                </a:solidFill>
                <a:effectLst/>
              </a:rPr>
              <a:t>Задание№2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85225" cy="788988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1) Круг его научных интересов: математика, оптика, механика, астрономия.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52400" y="2514600"/>
            <a:ext cx="8610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2) По легенде, ему принадлежит возглас:</a:t>
            </a:r>
          </a:p>
          <a:p>
            <a:pPr>
              <a:spcBef>
                <a:spcPct val="50000"/>
              </a:spcBef>
            </a:pPr>
            <a:r>
              <a:rPr lang="ru-RU" sz="3200"/>
              <a:t>«Эврика!», прозвучавший вслед за сделанным им открытием.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45720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3) С одним из его открытий мы сталкиваемся каждый раз, погружаясь в воду.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build="p" autoUpdateAnimBg="0"/>
      <p:bldP spid="98308" grpId="0" autoUpdateAnimBg="0"/>
      <p:bldP spid="9830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Изображение 0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578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r>
              <a:rPr lang="ru-RU" sz="3200" dirty="0">
                <a:solidFill>
                  <a:srgbClr val="FF0000"/>
                </a:solidFill>
              </a:rPr>
              <a:t>Задание №3.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0" y="1600200"/>
            <a:ext cx="8991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1) На надгробной плите его могилы высечены слова «…пусть смертные радуются, что существовало такое украшение рода человеческого».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0" y="3962400"/>
            <a:ext cx="899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2) Его законы лежат в основе динамики.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0" y="5029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3) Его именем названа единица измерения силы.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  <p:bldP spid="10035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</TotalTime>
  <Words>431</Words>
  <Application>Microsoft Office PowerPoint</Application>
  <PresentationFormat>Экран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 Задание №1    По следующим подсказкам определить о каком учёном идёт речь.  </vt:lpstr>
      <vt:lpstr>Презентация PowerPoint</vt:lpstr>
      <vt:lpstr> Задание№2</vt:lpstr>
      <vt:lpstr>Презентация PowerPoint</vt:lpstr>
      <vt:lpstr>Задание №3.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</cp:revision>
  <dcterms:created xsi:type="dcterms:W3CDTF">2013-12-03T12:14:24Z</dcterms:created>
  <dcterms:modified xsi:type="dcterms:W3CDTF">2017-01-28T05:26:54Z</dcterms:modified>
</cp:coreProperties>
</file>