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0" autoAdjust="0"/>
  </p:normalViewPr>
  <p:slideViewPr>
    <p:cSldViewPr>
      <p:cViewPr varScale="1">
        <p:scale>
          <a:sx n="54" d="100"/>
          <a:sy n="54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reenway.com/months/monnov.ht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ojectbritain.com/year/november.htm" TargetMode="External"/><Relationship Id="rId4" Type="http://schemas.openxmlformats.org/officeDocument/2006/relationships/hyperlink" Target="https://en.wikipedia.org/wiki/Novemb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-1864" t="-3549" r="32515"/>
          <a:stretch>
            <a:fillRect/>
          </a:stretch>
        </p:blipFill>
        <p:spPr bwMode="auto">
          <a:xfrm>
            <a:off x="-252536" y="-243408"/>
            <a:ext cx="9396536" cy="710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51520" y="-77164"/>
            <a:ext cx="8568952" cy="1420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95536" y="836713"/>
            <a:ext cx="83695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Цивильская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средняя общеобразовательная школа №1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имени Героя Советского Союза М.В. Силантьева»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города Цивильск Чувашской Республики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  <a:cs typeface="Arial" pitchFamily="34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27584" y="4828512"/>
            <a:ext cx="77758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  <a:tab pos="5940425" algn="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Автор: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Black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  <a:tab pos="5940425" algn="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учитель английского языка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Black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  <a:tab pos="5940425" algn="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Степанова Ольга Михайловна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852936"/>
            <a:ext cx="82564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>
                <a:ln w="5715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</a:rPr>
              <a:t>Discover November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1844824"/>
            <a:ext cx="46525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Interactive Quiz</a:t>
            </a:r>
            <a:endParaRPr lang="ru-RU" sz="4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887"/>
            <a:ext cx="9144001" cy="68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2204864"/>
            <a:ext cx="826619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4000" spc="150" dirty="0" err="1" smtClean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St.Andrew’s</a:t>
            </a:r>
            <a:r>
              <a:rPr lang="en-US" sz="4000" spc="150" dirty="0" smtClean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 Day is on 30</a:t>
            </a:r>
            <a:r>
              <a:rPr lang="en-US" sz="4000" spc="150" baseline="30000" dirty="0" smtClean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th</a:t>
            </a:r>
            <a:r>
              <a:rPr lang="en-US" sz="4000" spc="150" dirty="0" smtClean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 November. St. Andrew is the patron Saint of … 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   </a:t>
            </a: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Wales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Ireland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Scotland</a:t>
            </a:r>
            <a:endParaRPr lang="ru-RU" sz="4000" spc="150" dirty="0" smtClean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576" y="5733256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800" spc="150" dirty="0" smtClean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Scotland</a:t>
            </a:r>
            <a:endParaRPr lang="en-US" sz="4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887"/>
            <a:ext cx="9144001" cy="68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2204864"/>
            <a:ext cx="826619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4000" spc="150" dirty="0" smtClean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On the 13 November Robert Louis Stevenson , author of “Treasure …” , was born.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   </a:t>
            </a: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Sea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Ocean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Island </a:t>
            </a:r>
            <a:endParaRPr lang="ru-RU" sz="4000" spc="150" dirty="0" smtClean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576" y="5733256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800" spc="150" dirty="0" smtClean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Island</a:t>
            </a:r>
            <a:endParaRPr lang="en-US" sz="4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887"/>
            <a:ext cx="9144001" cy="68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2204864"/>
            <a:ext cx="826619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4000" b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" … November </a:t>
            </a:r>
            <a:r>
              <a:rPr lang="en-US" sz="4000" b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brings the blast,</a:t>
            </a:r>
            <a:br>
              <a:rPr lang="en-US" sz="4000" b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b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Then the leaves are whirling fast."</a:t>
            </a:r>
            <a:br>
              <a:rPr lang="en-US" sz="4000" b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b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-  Sara Coleridge</a:t>
            </a:r>
            <a:endParaRPr lang="en-US" spc="150" dirty="0">
              <a:ln w="38100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   </a:t>
            </a: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dull</a:t>
            </a:r>
            <a:endParaRPr lang="en-US" sz="4000" spc="150" dirty="0" smtClean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</a:t>
            </a: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rainy</a:t>
            </a:r>
            <a:endParaRPr lang="en-US" sz="4000" spc="150" dirty="0" smtClean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</a:t>
            </a: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golden </a:t>
            </a:r>
            <a:endParaRPr lang="ru-RU" sz="4000" spc="150" dirty="0" smtClean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576" y="5733256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800" dirty="0" smtClean="0">
                <a:ln w="3810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Dull</a:t>
            </a:r>
            <a:endParaRPr lang="en-US" sz="4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887"/>
            <a:ext cx="9144001" cy="68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2492896"/>
            <a:ext cx="826619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"November's sky is chill and drear,</a:t>
            </a:r>
            <a:b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November's leaf is </a:t>
            </a:r>
            <a: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… and </a:t>
            </a:r>
            <a: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sear."</a:t>
            </a:r>
            <a:b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-   Sir Walter Scott</a:t>
            </a:r>
            <a:r>
              <a:rPr lang="en-US" sz="4000" spc="15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.</a:t>
            </a:r>
            <a:endParaRPr lang="en-US" sz="4000" spc="150" dirty="0" smtClean="0">
              <a:ln w="28575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</a:t>
            </a: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red</a:t>
            </a:r>
            <a:endParaRPr lang="en-US" sz="4000" spc="150" dirty="0" smtClean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</a:t>
            </a: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brown</a:t>
            </a:r>
            <a:endParaRPr lang="en-US" sz="4000" spc="150" dirty="0" smtClean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</a:t>
            </a: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orange </a:t>
            </a:r>
            <a:endParaRPr lang="ru-RU" sz="4000" spc="150" dirty="0" smtClean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576" y="5733256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80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red</a:t>
            </a:r>
            <a:endParaRPr lang="en-US" sz="4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887"/>
            <a:ext cx="9144001" cy="68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348880"/>
            <a:ext cx="914400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"The name 'November' is believed to derive from '</a:t>
            </a:r>
            <a:r>
              <a:rPr lang="en-US" sz="4000" b="0" dirty="0" err="1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novem</a:t>
            </a:r>
            <a: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' which is the Latin for the number 'nine'.  In the ancient </a:t>
            </a:r>
            <a:b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Roman calendar November was the ninth month </a:t>
            </a:r>
            <a: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after … .</a:t>
            </a:r>
            <a:endParaRPr lang="en-US" spc="150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     </a:t>
            </a:r>
            <a:r>
              <a:rPr lang="en-US" sz="4000" spc="150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May</a:t>
            </a:r>
            <a:endParaRPr lang="en-US" sz="4000" spc="150" dirty="0" smtClean="0">
              <a:ln w="28575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  </a:t>
            </a:r>
            <a:r>
              <a:rPr lang="en-US" sz="4000" spc="150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March</a:t>
            </a:r>
            <a:endParaRPr lang="en-US" sz="4000" spc="150" dirty="0" smtClean="0">
              <a:ln w="28575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</a:t>
            </a:r>
            <a:r>
              <a:rPr lang="en-US" sz="4000" spc="150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September </a:t>
            </a:r>
            <a:endParaRPr lang="ru-RU" sz="4000" spc="150" dirty="0" smtClean="0">
              <a:ln w="28575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576" y="5733256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80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March</a:t>
            </a:r>
            <a:endParaRPr lang="en-US" sz="4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Картинки по запросу Great done  cards 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6354" cy="6858000"/>
          </a:xfrm>
          <a:prstGeom prst="rect">
            <a:avLst/>
          </a:prstGeom>
          <a:noFill/>
        </p:spPr>
      </p:pic>
      <p:pic>
        <p:nvPicPr>
          <p:cNvPr id="29700" name="Picture 4" descr="Картинки по запросу well done  png 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88640"/>
            <a:ext cx="2952328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Учитель\Desktop\птичка.png"/>
          <p:cNvPicPr>
            <a:picLocks noChangeAspect="1" noChangeArrowheads="1"/>
          </p:cNvPicPr>
          <p:nvPr/>
        </p:nvPicPr>
        <p:blipFill>
          <a:blip r:embed="rId2" cstate="print"/>
          <a:srcRect l="22148" t="19878" r="19872"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67544" y="1124744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November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hlinkClick r:id="rId3"/>
              </a:rPr>
              <a:t>http://www.egreenway.com/months/monnov.htm</a:t>
            </a:r>
            <a:endParaRPr lang="en-US" sz="2400" dirty="0" smtClean="0"/>
          </a:p>
          <a:p>
            <a:r>
              <a:rPr lang="en-US" sz="2400" dirty="0" smtClean="0"/>
              <a:t>November </a:t>
            </a:r>
            <a:r>
              <a:rPr lang="en-US" sz="2400" dirty="0" smtClean="0">
                <a:hlinkClick r:id="rId4"/>
              </a:rPr>
              <a:t>https://en.wikipedia.org/wiki/November</a:t>
            </a:r>
            <a:endParaRPr lang="en-US" sz="2400" dirty="0" smtClean="0"/>
          </a:p>
          <a:p>
            <a:r>
              <a:rPr lang="en-US" sz="2400" dirty="0" smtClean="0"/>
              <a:t>Facts about November </a:t>
            </a:r>
            <a:r>
              <a:rPr lang="en-US" sz="2400" dirty="0" smtClean="0">
                <a:hlinkClick r:id="rId5"/>
              </a:rPr>
              <a:t>http://projectbritain.com/year/november.htm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332656"/>
            <a:ext cx="14603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Source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артинки по запросу november"/>
          <p:cNvPicPr>
            <a:picLocks noChangeAspect="1" noChangeArrowheads="1"/>
          </p:cNvPicPr>
          <p:nvPr/>
        </p:nvPicPr>
        <p:blipFill>
          <a:blip r:embed="rId2" cstate="print"/>
          <a:srcRect r="1111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1520" y="2204864"/>
            <a:ext cx="826619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4000" spc="150" dirty="0" smtClean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November's birthstones are the topaz (particularly, yellow) which symbolizes … and the citrine.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   </a:t>
            </a: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hope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wedding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friendship </a:t>
            </a:r>
            <a:endParaRPr lang="ru-RU" sz="4000" spc="150" dirty="0" smtClean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5733256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800" dirty="0" smtClean="0">
                <a:solidFill>
                  <a:srgbClr val="FFFF00"/>
                </a:solidFill>
                <a:latin typeface="Arial Black" pitchFamily="34" charset="0"/>
              </a:rPr>
              <a:t>friendship</a:t>
            </a:r>
            <a:endParaRPr lang="en-US" sz="4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887"/>
            <a:ext cx="9144001" cy="68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1520" y="2204864"/>
            <a:ext cx="826619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4000" b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November’s birth flower is the … .</a:t>
            </a:r>
            <a:endParaRPr lang="en-US" sz="4000" spc="150" dirty="0" smtClean="0">
              <a:ln w="3810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  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  </a:t>
            </a: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dahlia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cornflower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chrysanthemum  </a:t>
            </a:r>
            <a:endParaRPr lang="ru-RU" sz="4000" spc="150" dirty="0" smtClean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5576" y="5733256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chrysanthemum</a:t>
            </a:r>
            <a:endParaRPr lang="en-US" sz="4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887"/>
            <a:ext cx="9144001" cy="68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2204864"/>
            <a:ext cx="826619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November comes </a:t>
            </a:r>
            <a:b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And November goes, </a:t>
            </a:r>
            <a:b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With the last red berries </a:t>
            </a:r>
            <a:b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And the first white … .</a:t>
            </a:r>
            <a:endParaRPr lang="en-US" b="0" spc="150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   </a:t>
            </a: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snows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showers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meadows </a:t>
            </a:r>
            <a:endParaRPr lang="ru-RU" sz="4000" spc="150" dirty="0" smtClean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576" y="5733256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80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snows</a:t>
            </a:r>
            <a:endParaRPr lang="en-US" sz="4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887"/>
            <a:ext cx="9144001" cy="68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2204864"/>
            <a:ext cx="826619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"The gloomy months of November, when the people of … hang and drown themselves."</a:t>
            </a:r>
            <a:b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-   Joseph Addison</a:t>
            </a:r>
            <a:endParaRPr lang="en-US" spc="150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   </a:t>
            </a: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Scotland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England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Australia </a:t>
            </a:r>
            <a:endParaRPr lang="ru-RU" sz="4000" spc="150" dirty="0" smtClean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576" y="5733256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800" dirty="0" smtClean="0">
                <a:solidFill>
                  <a:srgbClr val="FFFF00"/>
                </a:solidFill>
                <a:latin typeface="Arial Black" pitchFamily="34" charset="0"/>
              </a:rPr>
              <a:t>England</a:t>
            </a:r>
            <a:endParaRPr lang="en-US" sz="4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887"/>
            <a:ext cx="9144001" cy="68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2204864"/>
            <a:ext cx="826619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4000" b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The United States  celebrates Thanksgiving  holiday on the fourth … of November.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   </a:t>
            </a: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Friday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Tuesday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Thursday </a:t>
            </a:r>
            <a:endParaRPr lang="ru-RU" sz="4000" spc="150" dirty="0" smtClean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576" y="5733256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Thursday</a:t>
            </a:r>
            <a:endParaRPr lang="en-US" sz="4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887"/>
            <a:ext cx="9144001" cy="68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2204864"/>
            <a:ext cx="826619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4000" b="0" dirty="0" smtClean="0">
                <a:solidFill>
                  <a:srgbClr val="FFFF00"/>
                </a:solidFill>
                <a:latin typeface="Arial Black" pitchFamily="34" charset="0"/>
              </a:rPr>
              <a:t>… </a:t>
            </a:r>
            <a:r>
              <a:rPr lang="en-US" sz="4000" b="0" dirty="0" err="1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symbolise</a:t>
            </a:r>
            <a: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Remembrance Day in  the UK  on November 11</a:t>
            </a:r>
            <a:r>
              <a:rPr lang="en-US" sz="4000" b="0" baseline="3000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th</a:t>
            </a:r>
            <a:r>
              <a:rPr lang="en-US" sz="4000" b="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. </a:t>
            </a:r>
            <a:endParaRPr lang="en-US" spc="150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  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   </a:t>
            </a: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Roses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Poppies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Daffodils</a:t>
            </a: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lang="ru-RU" sz="4000" spc="150" dirty="0" smtClean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576" y="5733256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80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Poppies</a:t>
            </a:r>
            <a:r>
              <a:rPr lang="en-US" sz="48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endParaRPr lang="en-US" sz="4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887"/>
            <a:ext cx="9144001" cy="68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2204864"/>
            <a:ext cx="826619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4000" spc="150" dirty="0" smtClean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November's birthstones are the topaz (particularly, yellow) which symbolizes … and the citrine.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   </a:t>
            </a: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hope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wedding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friendship </a:t>
            </a:r>
            <a:endParaRPr lang="ru-RU" sz="4000" spc="150" dirty="0" smtClean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576" y="5733256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800" dirty="0" smtClean="0">
                <a:solidFill>
                  <a:srgbClr val="FFFF00"/>
                </a:solidFill>
                <a:latin typeface="Arial Black" pitchFamily="34" charset="0"/>
              </a:rPr>
              <a:t>friendship</a:t>
            </a:r>
            <a:endParaRPr lang="en-US" sz="4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887"/>
            <a:ext cx="9144001" cy="68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2204864"/>
            <a:ext cx="826619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4000" spc="150" dirty="0" smtClean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A warm November is the sign of a bad … 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   </a:t>
            </a: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spring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summer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1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winter </a:t>
            </a:r>
            <a:endParaRPr lang="ru-RU" sz="4000" spc="150" dirty="0" smtClean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576" y="5733256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800" spc="150" dirty="0" smtClean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winter</a:t>
            </a:r>
            <a:endParaRPr lang="en-US" sz="4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203</Words>
  <Application>Microsoft Office PowerPoint</Application>
  <PresentationFormat>Экран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32</cp:revision>
  <dcterms:created xsi:type="dcterms:W3CDTF">2016-11-08T08:06:18Z</dcterms:created>
  <dcterms:modified xsi:type="dcterms:W3CDTF">2016-11-10T09:27:44Z</dcterms:modified>
</cp:coreProperties>
</file>