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38" autoAdjust="0"/>
  </p:normalViewPr>
  <p:slideViewPr>
    <p:cSldViewPr>
      <p:cViewPr varScale="1">
        <p:scale>
          <a:sx n="82" d="100"/>
          <a:sy n="82" d="100"/>
        </p:scale>
        <p:origin x="-6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://www.toncha.org/catalog/ru/ItemDetail.aspx?itemId=i32&amp;word=&#1087;&#1077;&#1090;&#1091;&#1093;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legal/fotki_termsofus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анимационные картинки снег идет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26347" y="1681241"/>
            <a:ext cx="672972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Петя, Петя , Петушок! </a:t>
            </a:r>
          </a:p>
        </p:txBody>
      </p:sp>
      <p:pic>
        <p:nvPicPr>
          <p:cNvPr id="8194" name="Picture 2" descr="http://vamotkrytka.ru/_ph/91/2/78529434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759" y="4149080"/>
            <a:ext cx="2975782" cy="152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88640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Муниципальное </a:t>
            </a:r>
            <a:r>
              <a:rPr lang="ru-RU" sz="16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Бюджетное Общеобразовательное </a:t>
            </a:r>
            <a:r>
              <a:rPr lang="ru-RU" sz="16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Учреждение</a:t>
            </a:r>
          </a:p>
          <a:p>
            <a:pPr algn="ctr"/>
            <a:r>
              <a:rPr lang="ru-RU" sz="16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«</a:t>
            </a:r>
            <a:r>
              <a:rPr lang="ru-RU" sz="16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Цивильская</a:t>
            </a:r>
            <a:r>
              <a:rPr lang="ru-RU" sz="16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средняя общеобразовательная школа №1</a:t>
            </a:r>
          </a:p>
          <a:p>
            <a:pPr algn="ctr"/>
            <a:r>
              <a:rPr lang="ru-RU" sz="16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имени Героя Советского Союза М.В. Силантьева»</a:t>
            </a:r>
          </a:p>
          <a:p>
            <a:pPr algn="ctr"/>
            <a:r>
              <a:rPr lang="ru-RU" sz="16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города Цивильск Чувашской Республики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70892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Тематическая картинная галерея </a:t>
            </a:r>
          </a:p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«Петушок – 2017» </a:t>
            </a:r>
          </a:p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в сопровождении тематических пословиц и поговорок для учащихся 2-11 классов</a:t>
            </a:r>
            <a:endParaRPr lang="ru-RU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926370"/>
            <a:ext cx="8388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latin typeface="Arial Black" panose="020B0A04020102020204" pitchFamily="34" charset="0"/>
              </a:rPr>
              <a:t>Автор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latin typeface="Arial Black" panose="020B0A04020102020204" pitchFamily="34" charset="0"/>
              </a:rPr>
              <a:t>:</a:t>
            </a:r>
          </a:p>
          <a:p>
            <a:pPr algn="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latin typeface="Arial Black" panose="020B0A04020102020204" pitchFamily="34" charset="0"/>
              </a:rPr>
              <a:t> учитель английского </a:t>
            </a:r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latin typeface="Arial Black" panose="020B0A04020102020204" pitchFamily="34" charset="0"/>
              </a:rPr>
              <a:t>языка </a:t>
            </a:r>
            <a:endParaRPr lang="ru-RU" dirty="0" smtClean="0">
              <a:ln>
                <a:solidFill>
                  <a:srgbClr val="FF0000"/>
                </a:solidFill>
              </a:ln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latin typeface="Arial Black" panose="020B0A04020102020204" pitchFamily="34" charset="0"/>
              </a:rPr>
              <a:t>Ольга Михайловна</a:t>
            </a:r>
          </a:p>
          <a:p>
            <a:pPr algn="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latin typeface="Arial Black" panose="020B0A04020102020204" pitchFamily="34" charset="0"/>
              </a:rPr>
              <a:t>Степанова</a:t>
            </a:r>
          </a:p>
          <a:p>
            <a:pPr algn="r"/>
            <a:endParaRPr lang="ru-RU" dirty="0">
              <a:ln>
                <a:solidFill>
                  <a:srgbClr val="FF0000"/>
                </a:solidFill>
              </a:ln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latin typeface="Arial Black" panose="020B0A04020102020204" pitchFamily="34" charset="0"/>
              </a:rPr>
              <a:t>2016 </a:t>
            </a:r>
          </a:p>
        </p:txBody>
      </p:sp>
    </p:spTree>
    <p:extLst>
      <p:ext uri="{BB962C8B-B14F-4D97-AF65-F5344CB8AC3E}">
        <p14:creationId xmlns:p14="http://schemas.microsoft.com/office/powerpoint/2010/main" val="137518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376572"/>
            <a:ext cx="66967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Женится петух, </a:t>
            </a:r>
            <a:endParaRPr lang="ru-RU" sz="2800" dirty="0" smtClean="0">
              <a:ln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80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а </a:t>
            </a:r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прихорашивается курица</a:t>
            </a:r>
            <a:r>
              <a:rPr lang="ru-RU" sz="280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</a:p>
          <a:p>
            <a:pPr algn="r"/>
            <a:endParaRPr lang="ru-RU" sz="2800" dirty="0">
              <a:ln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80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Турецкая поговорка</a:t>
            </a:r>
            <a:endParaRPr lang="ru-RU" sz="2800" dirty="0">
              <a:ln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Картинки по запросу петушок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28" y="149424"/>
            <a:ext cx="3495600" cy="34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петушок пнг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656" y="149424"/>
            <a:ext cx="3453653" cy="34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512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831" y="4077072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Плохо, </a:t>
            </a:r>
            <a:endParaRPr lang="ru-RU" sz="2800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когда </a:t>
            </a:r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петух поет лишь тогда, </a:t>
            </a:r>
            <a:endParaRPr lang="ru-RU" sz="2800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когда </a:t>
            </a:r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курица прикажет</a:t>
            </a:r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</a:p>
          <a:p>
            <a:pPr algn="ctr"/>
            <a:endParaRPr lang="ru-RU" sz="2800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Русская поговорка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Картинки по запросу петушок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544" y="246125"/>
            <a:ext cx="3635896" cy="348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петушок п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" y="368296"/>
            <a:ext cx="3192289" cy="324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645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79258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Искал обороны </a:t>
            </a:r>
            <a:endParaRPr lang="ru-RU" sz="2800" dirty="0" smtClean="0">
              <a:ln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80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петух </a:t>
            </a:r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у вороны</a:t>
            </a:r>
            <a:r>
              <a:rPr lang="ru-RU" sz="280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</a:p>
          <a:p>
            <a:pPr algn="r"/>
            <a:endParaRPr lang="ru-RU" sz="2800" dirty="0" smtClean="0">
              <a:ln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sz="280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Русская </a:t>
            </a:r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поговорка</a:t>
            </a:r>
          </a:p>
        </p:txBody>
      </p:sp>
      <p:pic>
        <p:nvPicPr>
          <p:cNvPr id="3" name="Picture 4" descr="https://img-fotki.yandex.ru/get/196736/65387414.cc7/0_1b8133_e1320226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0648"/>
            <a:ext cx="290336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16732"/>
            <a:ext cx="3275856" cy="327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21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img-fotki.yandex.ru/get/194804/65387414.cc9/0_1b8195_29ef0b82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935"/>
            <a:ext cx="2992312" cy="321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093559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Как старый петух кукарекает</a:t>
            </a:r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,</a:t>
            </a:r>
          </a:p>
          <a:p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так и молодой повторяет</a:t>
            </a:r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</a:p>
          <a:p>
            <a:endParaRPr lang="ru-RU" sz="2800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Американская </a:t>
            </a:r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пословица</a:t>
            </a:r>
          </a:p>
        </p:txBody>
      </p:sp>
      <p:pic>
        <p:nvPicPr>
          <p:cNvPr id="4" name="Picture 4" descr="https://img-fotki.yandex.ru/get/96333/65387414.cca/0_1b81c5_dc536ebf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15608" y="908720"/>
            <a:ext cx="3528392" cy="406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72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4509120"/>
            <a:ext cx="4722768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Петух сказал курице, </a:t>
            </a:r>
            <a:endParaRPr lang="ru-RU" sz="2800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а </a:t>
            </a:r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курица всей улице</a:t>
            </a:r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</a:p>
          <a:p>
            <a:endParaRPr lang="ru-RU" sz="2800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Русская поговорка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8759"/>
            <a:ext cx="2852737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s://img-fotki.yandex.ru/get/170815/65387414.cc7/0_1b8149_6195832c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6095" y="116632"/>
            <a:ext cx="3308825" cy="334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820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847"/>
            <a:ext cx="9144001" cy="686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Картинки по запросу пожелания в год петуха гиф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93" b="100000" l="0" r="100000">
                        <a14:foregroundMark x1="18415" y1="30680" x2="48608" y2="78607"/>
                        <a14:foregroundMark x1="70021" y1="21393" x2="53533" y2="65672"/>
                        <a14:foregroundMark x1="89722" y1="47761" x2="65953" y2="64677"/>
                        <a14:foregroundMark x1="65953" y1="64677" x2="65953" y2="64677"/>
                        <a14:foregroundMark x1="94004" y1="61526" x2="78373" y2="76783"/>
                        <a14:foregroundMark x1="62955" y1="67496" x2="48608" y2="82753"/>
                        <a14:foregroundMark x1="64240" y1="81758" x2="66595" y2="87728"/>
                        <a14:foregroundMark x1="67666" y1="91045" x2="59315" y2="80929"/>
                        <a14:foregroundMark x1="9422" y1="36650" x2="21199" y2="74959"/>
                        <a14:foregroundMark x1="8137" y1="69818" x2="9422" y2="74461"/>
                        <a14:foregroundMark x1="16488" y1="76783" x2="19486" y2="84577"/>
                        <a14:foregroundMark x1="44540" y1="87396" x2="29122" y2="96517"/>
                        <a14:foregroundMark x1="72591" y1="92371" x2="76017" y2="95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1944216" cy="251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img0.liveinternet.ru/images/attach/c/0/118/549/118549798_snegovi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25271"/>
            <a:ext cx="2958448" cy="316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1340768"/>
            <a:ext cx="275620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Franklin Gothic Heavy" panose="020B0903020102020204" pitchFamily="34" charset="0"/>
              </a:rPr>
              <a:t>2017</a:t>
            </a:r>
            <a:endParaRPr lang="ru-RU" sz="8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2055" name="Picture 7" descr="Картинки по запросу надпись с новым годом гиф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07170"/>
            <a:ext cx="5289598" cy="201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361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7728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hlinkClick r:id="rId2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7216" y="1541983"/>
            <a:ext cx="7979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Источник </a:t>
            </a:r>
          </a:p>
          <a:p>
            <a:endParaRPr lang="ru-RU" dirty="0"/>
          </a:p>
          <a:p>
            <a:r>
              <a:rPr lang="ru-RU" dirty="0" smtClean="0"/>
              <a:t>Пословицы </a:t>
            </a:r>
            <a:r>
              <a:rPr lang="ru-RU" dirty="0"/>
              <a:t>и поговорки о петухе </a:t>
            </a:r>
            <a:r>
              <a:rPr lang="en-US" dirty="0">
                <a:hlinkClick r:id="rId2"/>
              </a:rPr>
              <a:t>http://www.toncha.org/catalog/ru/ItemDetail.aspx?itemId=i32&amp;word=</a:t>
            </a:r>
            <a:r>
              <a:rPr lang="ru-RU" dirty="0" smtClean="0">
                <a:hlinkClick r:id="rId2"/>
              </a:rPr>
              <a:t>петух</a:t>
            </a:r>
            <a:endParaRPr lang="ru-RU" dirty="0" smtClean="0"/>
          </a:p>
          <a:p>
            <a:r>
              <a:rPr lang="ru-RU" dirty="0"/>
              <a:t>Изображения взяты на сайте </a:t>
            </a:r>
            <a:r>
              <a:rPr lang="ru-RU" dirty="0">
                <a:hlinkClick r:id="rId3"/>
              </a:rPr>
              <a:t>http://</a:t>
            </a:r>
            <a:r>
              <a:rPr lang="ru-RU" dirty="0" smtClean="0">
                <a:hlinkClick r:id="rId3"/>
              </a:rPr>
              <a:t>yandex.ru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Условия использования сайта </a:t>
            </a:r>
            <a:r>
              <a:rPr lang="ru-RU" dirty="0">
                <a:hlinkClick r:id="rId4"/>
              </a:rPr>
              <a:t>https://yandex.ru/legal/fotki_termsofuse</a:t>
            </a:r>
            <a:r>
              <a:rPr lang="ru-RU" dirty="0" smtClean="0">
                <a:hlinkClick r:id="rId4"/>
              </a:rPr>
              <a:t>/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452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-fotki.yandex.ru/get/96333/65387414.cc7/0_1b812f_25a30494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4" y="440837"/>
            <a:ext cx="2454399" cy="313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img-fotki.yandex.ru/get/196736/65387414.cc7/0_1b8135_a0e8214f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078" y="1628800"/>
            <a:ext cx="2825272" cy="343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473" y="4437112"/>
            <a:ext cx="587058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Петух, и тот цыплят кормит</a:t>
            </a:r>
            <a:r>
              <a:rPr lang="ru-RU" sz="280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</a:p>
          <a:p>
            <a:pPr algn="r"/>
            <a:endParaRPr lang="ru-RU" sz="2800" dirty="0" smtClean="0">
              <a:ln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80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Черкесская пословица</a:t>
            </a:r>
            <a:endParaRPr lang="ru-RU" sz="2800" dirty="0">
              <a:ln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377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mg-fotki.yandex.ru/get/96333/65387414.cc8/0_1b815a_b8b37e0a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2736"/>
            <a:ext cx="3351000" cy="35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g-fotki.yandex.ru/get/170815/65387414.cc8/0_1b8179_76333a0b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213204"/>
            <a:ext cx="2934344" cy="348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uznayslovo.ru/images/spac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79825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uznayslovo.ru/images/spac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79825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uznayslovo.ru/images/spac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79825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46684" y="4005064"/>
            <a:ext cx="52920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Еще не петух, </a:t>
            </a:r>
            <a:endParaRPr lang="ru-RU" sz="2800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а </a:t>
            </a:r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уж кричит «кукареку</a:t>
            </a:r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».</a:t>
            </a:r>
          </a:p>
          <a:p>
            <a:endParaRPr lang="ru-RU" sz="2800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Армянская пословица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75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-fotki.yandex.ru/get/170815/65387414.cc7/0_1b8132_decc236d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12946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g-fotki.yandex.ru/get/196736/65387414.cc7/0_1b8145_2c9a65b3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7131"/>
            <a:ext cx="4873724" cy="422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437112"/>
            <a:ext cx="84741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Лисе нет дела, сколько стоит петух.	</a:t>
            </a:r>
            <a:endParaRPr lang="ru-RU" sz="2800" dirty="0" smtClean="0">
              <a:ln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ru-RU" sz="2800" dirty="0">
              <a:ln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	(Азербайджанские пословицы)</a:t>
            </a:r>
          </a:p>
        </p:txBody>
      </p:sp>
    </p:spTree>
    <p:extLst>
      <p:ext uri="{BB962C8B-B14F-4D97-AF65-F5344CB8AC3E}">
        <p14:creationId xmlns:p14="http://schemas.microsoft.com/office/powerpoint/2010/main" val="159083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g-fotki.yandex.ru/get/101645/65387414.cc7/0_1b8151_a6e83e50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904"/>
            <a:ext cx="3666024" cy="401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g-fotki.yandex.ru/get/101645/65387414.cc8/0_1b816e_5f908866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5026"/>
            <a:ext cx="3231629" cy="402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3012" y="4581128"/>
            <a:ext cx="63393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Не жди яиц от петуха</a:t>
            </a:r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</a:p>
          <a:p>
            <a:endParaRPr lang="ru-RU" sz="2800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Удмуртская пословица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8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g-fotki.yandex.ru/get/196997/65387414.cc9/0_1b818b_82a12955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74" y="260648"/>
            <a:ext cx="2861445" cy="328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g-fotki.yandex.ru/get/169995/65387414.cca/0_1b81bb_78ada421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286000" cy="340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42663" y="4581128"/>
            <a:ext cx="5219698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Петух прокукарекал, </a:t>
            </a:r>
            <a:endParaRPr lang="ru-RU" sz="2800" dirty="0" smtClean="0">
              <a:ln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80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а </a:t>
            </a:r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там хоть не </a:t>
            </a:r>
            <a:r>
              <a:rPr lang="ru-RU" sz="2800" dirty="0" err="1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рассветай</a:t>
            </a:r>
            <a:r>
              <a:rPr lang="ru-RU" sz="280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</a:p>
          <a:p>
            <a:pPr algn="r"/>
            <a:r>
              <a:rPr lang="ru-RU" sz="280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pPr algn="r"/>
            <a:r>
              <a:rPr lang="ru-RU" sz="280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Русская  пословица</a:t>
            </a:r>
            <a:endParaRPr lang="ru-RU" sz="2800" dirty="0">
              <a:ln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0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g-fotki.yandex.ru/get/195853/65387414.cca/0_1b81c0_cc1c0349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3723570" cy="379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mg-fotki.yandex.ru/get/169995/65387414.cca/0_1b81cb_5e1adf1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0648"/>
            <a:ext cx="3150096" cy="393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94922" y="4365104"/>
            <a:ext cx="5816079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Утро наступит, </a:t>
            </a:r>
            <a:endParaRPr lang="ru-RU" sz="2800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даже </a:t>
            </a:r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если петух не запоёт</a:t>
            </a:r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</a:p>
          <a:p>
            <a:pPr algn="r"/>
            <a:endParaRPr lang="ru-RU" sz="2800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Французская поговорка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929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g-fotki.yandex.ru/get/194804/65387414.cca/0_1b81d1_cff51319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1628800"/>
            <a:ext cx="264383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img-fotki.yandex.ru/get/196997/65387414.cca/0_1b81d0_2039e060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355239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4869160"/>
            <a:ext cx="479330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Хороша уха из петуха</a:t>
            </a:r>
            <a:r>
              <a:rPr lang="ru-RU" sz="280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</a:p>
          <a:p>
            <a:endParaRPr lang="ru-RU" sz="2800" dirty="0" smtClean="0">
              <a:ln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sz="280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Русская пословица</a:t>
            </a:r>
            <a:endParaRPr lang="ru-RU" sz="2800" dirty="0">
              <a:ln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923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365104"/>
            <a:ext cx="6840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Кукушка хвалит петуха, за то, что хвалит он кукушку</a:t>
            </a:r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</a:p>
          <a:p>
            <a:pPr algn="ctr"/>
            <a:endParaRPr lang="ru-RU" sz="2800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Русская поговорка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Картинки по запросу петушок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9775"/>
            <a:ext cx="374734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cock 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088" y="55294"/>
            <a:ext cx="3615709" cy="399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029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234</TotalTime>
  <Words>216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22</cp:revision>
  <dcterms:created xsi:type="dcterms:W3CDTF">2016-11-09T18:28:00Z</dcterms:created>
  <dcterms:modified xsi:type="dcterms:W3CDTF">2016-11-10T18:47:25Z</dcterms:modified>
</cp:coreProperties>
</file>