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3" autoAdjust="0"/>
    <p:restoredTop sz="86323" autoAdjust="0"/>
  </p:normalViewPr>
  <p:slideViewPr>
    <p:cSldViewPr>
      <p:cViewPr varScale="1">
        <p:scale>
          <a:sx n="64" d="100"/>
          <a:sy n="64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7BFF-9DD1-459A-A4BA-748A03B293F0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5C6A9-C239-414E-94EA-BB32CC966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1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asskajem.ru/tag/petu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722" y="332656"/>
            <a:ext cx="894668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Петушок и бобовое зернышко</a:t>
            </a:r>
            <a:endParaRPr lang="ru-RU" sz="40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77072"/>
            <a:ext cx="8856685" cy="26161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029" y="1154162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по сказке</a:t>
            </a:r>
          </a:p>
          <a:p>
            <a:pPr algn="ctr"/>
            <a:r>
              <a:rPr lang="ru-RU" sz="32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ru-RU" sz="32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ля 2-6 классов</a:t>
            </a:r>
            <a:endParaRPr lang="ru-RU" sz="32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266" name="Picture 2" descr="Петушок и бобовое зёрныш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98" y="2231380"/>
            <a:ext cx="2633487" cy="269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етушок и бобовое зёрнышко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10000" cy="4667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30939" y="1196752"/>
            <a:ext cx="4254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r"/>
            <a:r>
              <a:rPr lang="ru-RU" sz="3200" dirty="0" smtClean="0"/>
              <a:t>Коровушка </a:t>
            </a:r>
            <a:r>
              <a:rPr lang="ru-RU" sz="3200" dirty="0"/>
              <a:t>дала молока, хозяюшка </a:t>
            </a:r>
            <a:r>
              <a:rPr lang="ru-RU" sz="3200" dirty="0" smtClean="0"/>
              <a:t>…  масла, дала маслица курочке. </a:t>
            </a:r>
            <a:endParaRPr lang="ru-RU" sz="3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09827" y="5629124"/>
            <a:ext cx="30963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сбила</a:t>
            </a:r>
            <a:endParaRPr lang="en-US" sz="40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252027"/>
            <a:ext cx="184858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отбила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сбила</a:t>
            </a:r>
            <a:endParaRPr lang="en-US" sz="2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выбила</a:t>
            </a:r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етушок и бобовое зёрнышко-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1"/>
          <a:stretch/>
        </p:blipFill>
        <p:spPr bwMode="auto">
          <a:xfrm>
            <a:off x="323528" y="285892"/>
            <a:ext cx="3810000" cy="4271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5975" y="1936128"/>
            <a:ext cx="4254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r"/>
            <a:r>
              <a:rPr lang="ru-RU" sz="3200" dirty="0"/>
              <a:t> Смазала курочка петушку горлышко. Бобовое зернышко и проскочило. Петушок вскочил живехонький и во все горло запел:</a:t>
            </a:r>
          </a:p>
          <a:p>
            <a:pPr algn="r"/>
            <a:r>
              <a:rPr lang="ru-RU" sz="3200" dirty="0"/>
              <a:t>- </a:t>
            </a:r>
            <a:r>
              <a:rPr lang="ru-RU" sz="3200" dirty="0" smtClean="0"/>
              <a:t>……….. !</a:t>
            </a:r>
            <a:endParaRPr lang="ru-RU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44584" y="5009473"/>
            <a:ext cx="50994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44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Ку-ка-ре-ку!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760940"/>
            <a:ext cx="258275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Слава Богу!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Спа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-си-</a:t>
            </a:r>
            <a:r>
              <a:rPr lang="ru-RU" sz="2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бо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Ку-ка-ре-ку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276872"/>
            <a:ext cx="80698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n w="19050">
                  <a:solidFill>
                    <a:srgbClr val="FFFF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Вот и сказке конец, </a:t>
            </a:r>
          </a:p>
          <a:p>
            <a:pPr algn="ctr"/>
            <a:r>
              <a:rPr lang="ru-RU" sz="4000" dirty="0" smtClean="0">
                <a:ln w="19050">
                  <a:solidFill>
                    <a:srgbClr val="FFFF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а кто </a:t>
            </a:r>
          </a:p>
          <a:p>
            <a:pPr algn="ctr"/>
            <a:r>
              <a:rPr lang="ru-RU" sz="4000" dirty="0" smtClean="0">
                <a:ln w="19050">
                  <a:solidFill>
                    <a:srgbClr val="FFFF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слушал и читал – молодец!</a:t>
            </a:r>
            <a:endParaRPr lang="ru-RU" sz="4000" dirty="0">
              <a:ln w="19050">
                <a:solidFill>
                  <a:srgbClr val="FFFF00"/>
                </a:solidFill>
              </a:ln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822" y="2551411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Для составления презентации использован источник:</a:t>
            </a:r>
          </a:p>
          <a:p>
            <a:r>
              <a:rPr lang="ru-RU" sz="1400" dirty="0" smtClean="0"/>
              <a:t>Петушок и бобовое зернышко. Русская народная сказка  </a:t>
            </a:r>
            <a:r>
              <a:rPr lang="en-US" sz="1400" dirty="0">
                <a:hlinkClick r:id="rId2"/>
              </a:rPr>
              <a:t>http://rasskajem.ru/tag/petuh</a:t>
            </a:r>
            <a:r>
              <a:rPr lang="ru-RU" sz="1400" dirty="0"/>
              <a:t> 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тушок и бобовое зёрнышко-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9"/>
          <a:stretch/>
        </p:blipFill>
        <p:spPr bwMode="auto">
          <a:xfrm>
            <a:off x="487019" y="260648"/>
            <a:ext cx="3493510" cy="4048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05998" y="2103688"/>
            <a:ext cx="4254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Жили-были петушок и курочка. Петушок все торопился, да торопился, а курочка знай себе да приговаривает:</a:t>
            </a:r>
          </a:p>
          <a:p>
            <a:pPr marL="502920" lvl="0" indent="-45720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Tx/>
              <a:buChar char="-"/>
              <a:defRPr/>
            </a:pPr>
            <a:r>
              <a:rPr lang="ru-RU" sz="32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Петя</a:t>
            </a:r>
            <a:r>
              <a:rPr lang="ru-RU" sz="32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32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 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60126" y="5609638"/>
            <a:ext cx="50994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4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н</a:t>
            </a:r>
            <a:r>
              <a:rPr lang="ru-RU" sz="44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 торопись</a:t>
            </a:r>
            <a:r>
              <a:rPr lang="en-US" sz="44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760940"/>
            <a:ext cx="346921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е торопись</a:t>
            </a:r>
            <a:endParaRPr lang="en-US" sz="2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е беги</a:t>
            </a:r>
            <a:endParaRPr lang="en-US" sz="2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е разговаривай</a:t>
            </a:r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етушок и бобовое зёрнышко-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"/>
          <a:stretch/>
        </p:blipFill>
        <p:spPr bwMode="auto">
          <a:xfrm>
            <a:off x="602455" y="363189"/>
            <a:ext cx="3729485" cy="4178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05997" y="2153724"/>
            <a:ext cx="4254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solidFill>
                  <a:srgbClr val="002060"/>
                </a:solidFill>
              </a:rPr>
              <a:t>Клевал как-то петушок бобовые зернышки, да второпях и подавился. Подавился, не дышит, не слышит, лежит </a:t>
            </a:r>
            <a:r>
              <a:rPr lang="ru-RU" sz="3200" dirty="0" smtClean="0">
                <a:solidFill>
                  <a:srgbClr val="002060"/>
                </a:solidFill>
              </a:rPr>
              <a:t>… </a:t>
            </a:r>
            <a:r>
              <a:rPr lang="ru-RU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83349" y="5805264"/>
            <a:ext cx="50994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н</a:t>
            </a: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 шевелится</a:t>
            </a:r>
            <a:endParaRPr lang="en-US" sz="40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760940"/>
            <a:ext cx="395813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ожками дергается</a:t>
            </a:r>
            <a:endParaRPr lang="en-US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е шевелится</a:t>
            </a:r>
            <a:endParaRPr lang="en-US" sz="2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умирает</a:t>
            </a:r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етушок и бобовое зёрнышко-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b="6984"/>
          <a:stretch/>
        </p:blipFill>
        <p:spPr bwMode="auto">
          <a:xfrm>
            <a:off x="220095" y="250739"/>
            <a:ext cx="3644660" cy="3997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5856" y="2492896"/>
            <a:ext cx="57241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r"/>
            <a:r>
              <a:rPr lang="ru-RU" sz="3200" dirty="0"/>
              <a:t>Перепугалась курочка, бросилась к хозяйке, </a:t>
            </a:r>
            <a:r>
              <a:rPr lang="ru-RU" sz="3200" dirty="0" smtClean="0"/>
              <a:t>кричит</a:t>
            </a:r>
            <a:r>
              <a:rPr lang="ru-RU" sz="3200" dirty="0"/>
              <a:t>:</a:t>
            </a:r>
          </a:p>
          <a:p>
            <a:pPr marL="457200" indent="-457200" algn="r">
              <a:buFontTx/>
              <a:buChar char="-"/>
            </a:pPr>
            <a:r>
              <a:rPr lang="ru-RU" sz="3200" dirty="0" smtClean="0"/>
              <a:t>Ох</a:t>
            </a:r>
            <a:r>
              <a:rPr lang="ru-RU" sz="3200" dirty="0"/>
              <a:t>, хозяюшка, дай скорей маслица петушку горлышко смазать: подавился петушок бобовым зернышком</a:t>
            </a:r>
            <a:r>
              <a:rPr lang="ru-RU" sz="3200" dirty="0" smtClean="0"/>
              <a:t>. </a:t>
            </a:r>
          </a:p>
          <a:p>
            <a:pPr marL="457200" indent="-457200" algn="r">
              <a:buFontTx/>
              <a:buChar char="-"/>
            </a:pPr>
            <a:r>
              <a:rPr lang="ru-RU" sz="3200" dirty="0" smtClean="0"/>
              <a:t>Хозяйка </a:t>
            </a:r>
            <a:r>
              <a:rPr lang="ru-RU" sz="3200" dirty="0"/>
              <a:t>говорит:</a:t>
            </a:r>
          </a:p>
          <a:p>
            <a:pPr algn="r"/>
            <a:r>
              <a:rPr lang="ru-RU" sz="3200" dirty="0"/>
              <a:t>- Беги скорей к </a:t>
            </a:r>
            <a:r>
              <a:rPr lang="ru-RU" sz="3200" dirty="0" smtClean="0"/>
              <a:t>… , </a:t>
            </a:r>
            <a:r>
              <a:rPr lang="ru-RU" sz="3200" dirty="0"/>
              <a:t>проси у нее молока, а я уж собью маслица.</a:t>
            </a:r>
          </a:p>
          <a:p>
            <a:pPr algn="r"/>
            <a:endParaRPr lang="ru-RU" sz="3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83350" y="5930698"/>
            <a:ext cx="50994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4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коровушке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760940"/>
            <a:ext cx="241444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соседке</a:t>
            </a:r>
            <a:endParaRPr lang="en-US" sz="2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козочке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коровушке</a:t>
            </a:r>
            <a:endParaRPr lang="en-US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/>
        </p:blipFill>
        <p:spPr bwMode="auto">
          <a:xfrm>
            <a:off x="242079" y="188640"/>
            <a:ext cx="3810000" cy="4083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7" y="2230269"/>
            <a:ext cx="55842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r"/>
            <a:r>
              <a:rPr lang="ru-RU" sz="3100" dirty="0"/>
              <a:t>Бросилась курочка к корове:</a:t>
            </a:r>
          </a:p>
          <a:p>
            <a:pPr marL="457200" indent="-457200" algn="r">
              <a:buFontTx/>
              <a:buChar char="-"/>
            </a:pPr>
            <a:r>
              <a:rPr lang="ru-RU" sz="3100" dirty="0" smtClean="0"/>
              <a:t>Коровушка</a:t>
            </a:r>
            <a:r>
              <a:rPr lang="ru-RU" sz="3100" dirty="0"/>
              <a:t>, голубушка, дай скорее молока, из молока хозяюшка собьет маслица, маслицем </a:t>
            </a:r>
            <a:endParaRPr lang="ru-RU" sz="3100" dirty="0" smtClean="0"/>
          </a:p>
          <a:p>
            <a:pPr algn="r"/>
            <a:r>
              <a:rPr lang="ru-RU" sz="3100" dirty="0" smtClean="0"/>
              <a:t>смажу петушку</a:t>
            </a:r>
          </a:p>
          <a:p>
            <a:pPr algn="r"/>
            <a:r>
              <a:rPr lang="ru-RU" sz="3100" dirty="0" smtClean="0"/>
              <a:t>горлышко</a:t>
            </a:r>
            <a:r>
              <a:rPr lang="ru-RU" sz="3100" dirty="0"/>
              <a:t>: подавился петушок бобовым зернышком.</a:t>
            </a:r>
          </a:p>
          <a:p>
            <a:pPr algn="r"/>
            <a:r>
              <a:rPr lang="ru-RU" sz="3100" dirty="0"/>
              <a:t>- Ступай скорее к хозяину, пусть он принесет мне </a:t>
            </a:r>
            <a:r>
              <a:rPr lang="ru-RU" sz="3100" dirty="0" smtClean="0"/>
              <a:t>… .</a:t>
            </a:r>
            <a:endParaRPr lang="ru-RU" sz="31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44584" y="5961269"/>
            <a:ext cx="50994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свежей травы</a:t>
            </a:r>
            <a:endParaRPr lang="en-US" sz="40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760940"/>
            <a:ext cx="315182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еплой водицы</a:t>
            </a:r>
            <a:endParaRPr lang="en-US" sz="2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вежей травы</a:t>
            </a:r>
            <a:endParaRPr lang="en-US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орзину сена</a:t>
            </a:r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етушок и бобовое зёрнышко-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b="5573"/>
          <a:stretch/>
        </p:blipFill>
        <p:spPr bwMode="auto">
          <a:xfrm>
            <a:off x="107504" y="192157"/>
            <a:ext cx="3741443" cy="4388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07536" y="2492216"/>
            <a:ext cx="53867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r"/>
            <a:r>
              <a:rPr lang="ru-RU" sz="3100" dirty="0"/>
              <a:t>Бежит курочка к хозяину:</a:t>
            </a:r>
          </a:p>
          <a:p>
            <a:pPr algn="r"/>
            <a:r>
              <a:rPr lang="ru-RU" sz="3100" dirty="0"/>
              <a:t>-Хозяин! Хозяин! Дай скорее коровушке свежей травы, коровушка даст молочка, из молочка хозяюшка собьет маслица, маслицем я смажу петушку горлышко: подавился петушок бобовым зернышком.</a:t>
            </a:r>
          </a:p>
          <a:p>
            <a:pPr marL="457200" indent="-457200" algn="r">
              <a:buFontTx/>
              <a:buChar char="-"/>
            </a:pPr>
            <a:r>
              <a:rPr lang="ru-RU" sz="3100" dirty="0" smtClean="0"/>
              <a:t>Беги </a:t>
            </a:r>
            <a:r>
              <a:rPr lang="ru-RU" sz="3100" dirty="0"/>
              <a:t>скорей </a:t>
            </a:r>
            <a:r>
              <a:rPr lang="ru-RU" sz="3100" dirty="0" smtClean="0"/>
              <a:t>… , </a:t>
            </a:r>
            <a:r>
              <a:rPr lang="ru-RU" sz="3100" dirty="0"/>
              <a:t>- </a:t>
            </a:r>
            <a:endParaRPr lang="ru-RU" sz="3100" dirty="0" smtClean="0"/>
          </a:p>
          <a:p>
            <a:pPr algn="r"/>
            <a:r>
              <a:rPr lang="ru-RU" sz="3100" dirty="0" smtClean="0"/>
              <a:t>говорит </a:t>
            </a:r>
            <a:r>
              <a:rPr lang="ru-RU" sz="3100" dirty="0"/>
              <a:t>хозяин.</a:t>
            </a:r>
            <a:endParaRPr lang="ru-RU" sz="31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51185" y="5961269"/>
            <a:ext cx="50994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 кузнецу за косой</a:t>
            </a:r>
            <a:endParaRPr lang="en-US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4869160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 доктору за помощью</a:t>
            </a:r>
            <a:endParaRPr lang="en-US" sz="2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магазин за ножом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кузнецу за косой</a:t>
            </a:r>
            <a:endParaRPr lang="en-US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етушок и бобовое зёрнышко-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3"/>
          <a:stretch/>
        </p:blipFill>
        <p:spPr bwMode="auto">
          <a:xfrm>
            <a:off x="309877" y="260648"/>
            <a:ext cx="4297960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05998" y="2103688"/>
            <a:ext cx="44304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r"/>
            <a:r>
              <a:rPr lang="ru-RU" sz="2800" dirty="0" smtClean="0"/>
              <a:t> …. бросилась </a:t>
            </a:r>
            <a:r>
              <a:rPr lang="ru-RU" sz="2800" dirty="0"/>
              <a:t>курочка к кузнецу:</a:t>
            </a:r>
          </a:p>
          <a:p>
            <a:pPr algn="r"/>
            <a:r>
              <a:rPr lang="ru-RU" sz="2800" dirty="0"/>
              <a:t>- Кузнец, кузнец, дай скорее хозяину хорошую косу. Хозяин даст коровушке травы, коровушка даст молока, хозяюшка даст мне маслица, я смажу петушку горлышко: подавился петушок бобовым зернышком.</a:t>
            </a:r>
            <a:endParaRPr lang="ru-RU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15432" y="5712735"/>
            <a:ext cx="50994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 </a:t>
            </a: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всех ног</a:t>
            </a:r>
            <a:endParaRPr lang="en-US" sz="40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215668"/>
            <a:ext cx="266932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Со всех ног</a:t>
            </a:r>
            <a:endParaRPr lang="en-US" sz="2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Со слезами</a:t>
            </a:r>
            <a:endParaRPr lang="en-US" sz="2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 размаху </a:t>
            </a:r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етушок и бобовое зёрнышко-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 bwMode="auto">
          <a:xfrm>
            <a:off x="384223" y="226422"/>
            <a:ext cx="3810000" cy="488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05998" y="2103688"/>
            <a:ext cx="4254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ru-RU" sz="3200" dirty="0"/>
              <a:t>Кузнец дал хозяину </a:t>
            </a:r>
            <a:r>
              <a:rPr lang="ru-RU" sz="3200" dirty="0" smtClean="0"/>
              <a:t>…  косу.</a:t>
            </a:r>
            <a:endParaRPr lang="ru-RU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4048" y="4842507"/>
            <a:ext cx="302433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новую</a:t>
            </a:r>
            <a:endParaRPr lang="en-US" sz="40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223" y="5112570"/>
            <a:ext cx="221567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стальную</a:t>
            </a:r>
            <a:endParaRPr lang="en-US" sz="2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острую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новую</a:t>
            </a:r>
            <a:endParaRPr lang="en-US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етушок и бобовое зёрнышко-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1"/>
          <a:stretch/>
        </p:blipFill>
        <p:spPr bwMode="auto">
          <a:xfrm>
            <a:off x="467544" y="358201"/>
            <a:ext cx="3810000" cy="4498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05998" y="2103688"/>
            <a:ext cx="4254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r"/>
            <a:r>
              <a:rPr lang="ru-RU" sz="3200" dirty="0" smtClean="0"/>
              <a:t>Хозяин </a:t>
            </a:r>
            <a:r>
              <a:rPr lang="ru-RU" sz="3200" dirty="0"/>
              <a:t>дал </a:t>
            </a:r>
            <a:endParaRPr lang="ru-RU" sz="3200" dirty="0" smtClean="0"/>
          </a:p>
          <a:p>
            <a:pPr algn="r"/>
            <a:r>
              <a:rPr lang="ru-RU" sz="3200" dirty="0" smtClean="0"/>
              <a:t>коровушке …  травы.</a:t>
            </a:r>
            <a:endParaRPr lang="ru-RU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36096" y="5120701"/>
            <a:ext cx="342402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свежей</a:t>
            </a:r>
            <a:endParaRPr lang="en-US" sz="40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145307"/>
            <a:ext cx="249780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свежей</a:t>
            </a:r>
            <a:endParaRPr lang="en-US" sz="2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скошенной</a:t>
            </a:r>
            <a:endParaRPr lang="en-US" sz="2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сочной</a:t>
            </a:r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234</TotalTime>
  <Words>396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22</cp:revision>
  <dcterms:created xsi:type="dcterms:W3CDTF">2016-01-10T12:56:23Z</dcterms:created>
  <dcterms:modified xsi:type="dcterms:W3CDTF">2016-11-13T14:51:12Z</dcterms:modified>
</cp:coreProperties>
</file>