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657600"/>
            <a:ext cx="7772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4958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019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0BD77D-A2AE-40BD-9E4E-05F69511B7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71585-1B80-4652-9611-7B7A3809BF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304800"/>
            <a:ext cx="207645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7695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94347-7646-4943-AEA0-94DC2DE971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CC1A0-8CD4-4CA9-AE33-20347EAEC0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F2820-6782-4E57-84A6-7A40B01DEA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7B442-210A-4DF3-BA40-ADDE2B1251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062E3-CB3A-4CBE-98FC-FCC66721AA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8DA4A-032A-4962-9CC1-D22BC3E05F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6A164-53AB-4371-8A12-C237FDCAEF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5D64B-348F-4B58-BFD9-7D4189EF58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45F8C-E067-4066-BE45-966106D6DE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05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F03E5A-42C4-4A91-B46B-9C96111FD0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2071678"/>
            <a:ext cx="8777318" cy="371477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Родительское собрание</a:t>
            </a:r>
            <a:br>
              <a:rPr lang="ru-RU" sz="28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Тема:</a:t>
            </a: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> « Физическое </a:t>
            </a:r>
            <a:r>
              <a:rPr lang="ru-RU" sz="4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воспитание </a:t>
            </a:r>
            <a:r>
              <a:rPr lang="ru-RU" sz="4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sz="4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в </a:t>
            </a:r>
            <a:r>
              <a:rPr lang="ru-RU" sz="4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семье»</a:t>
            </a:r>
            <a:br>
              <a:rPr lang="ru-RU" sz="4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5 класс</a:t>
            </a:r>
            <a:r>
              <a:rPr lang="ru-RU" sz="4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ru-RU" sz="4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ru-RU" sz="1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Автор</a:t>
            </a:r>
            <a:r>
              <a:rPr lang="ru-RU" sz="1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:  </a:t>
            </a:r>
            <a:r>
              <a:rPr lang="ru-RU" sz="1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учитель физики Жарикова Светлана Семеновна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" y="500042"/>
            <a:ext cx="8991600" cy="1071570"/>
          </a:xfrm>
        </p:spPr>
        <p:txBody>
          <a:bodyPr/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 МКОУ «Табулгинская средняя общеобразовательная школа </a:t>
            </a:r>
            <a:br>
              <a:rPr lang="ru-RU" sz="1200" b="1" dirty="0" smtClean="0">
                <a:solidFill>
                  <a:srgbClr val="002060"/>
                </a:solidFill>
              </a:rPr>
            </a:br>
            <a:r>
              <a:rPr lang="ru-RU" sz="1200" b="1" dirty="0" smtClean="0">
                <a:solidFill>
                  <a:srgbClr val="002060"/>
                </a:solidFill>
              </a:rPr>
              <a:t>им. П.Д.Слюсарева»</a:t>
            </a:r>
            <a:br>
              <a:rPr lang="ru-RU" sz="1200" b="1" dirty="0" smtClean="0">
                <a:solidFill>
                  <a:srgbClr val="002060"/>
                </a:solidFill>
              </a:rPr>
            </a:br>
            <a:r>
              <a:rPr lang="ru-RU" sz="1200" b="1" dirty="0" smtClean="0">
                <a:solidFill>
                  <a:srgbClr val="002060"/>
                </a:solidFill>
              </a:rPr>
              <a:t>Чистоозерного  района  Новосибирской  области</a:t>
            </a:r>
            <a:br>
              <a:rPr lang="ru-RU" sz="1200" b="1" dirty="0" smtClean="0">
                <a:solidFill>
                  <a:srgbClr val="002060"/>
                </a:solidFill>
              </a:rPr>
            </a:br>
            <a:r>
              <a:rPr lang="ru-RU" sz="1200" b="1" dirty="0" smtClean="0">
                <a:solidFill>
                  <a:srgbClr val="002060"/>
                </a:solidFill>
              </a:rPr>
              <a:t> </a:t>
            </a:r>
          </a:p>
          <a:p>
            <a:endParaRPr lang="ru-RU" sz="12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Закаливание водой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Вода является более эффективным средством закаливания и оказывает гораздо большее термическое воздействие, чем воздушная ванна той же температуры.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http://www.arpeflu.ru/wp-content/uploads/2016/10/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857496"/>
            <a:ext cx="5977011" cy="358620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Закаливание солнцем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4114800" cy="4495800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Начинают закаливание солнечными лучами с сеансов продолжительностью 5-10 минут в день, ежедневно увеличивая их на 5-10 минут и доводя общую длительность процедуры до 2-3 часов. </a:t>
            </a: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Обязательна периодическая смена положения тела и перерывы в приеме солнечных ванн каждый час на 10-15 минут.</a:t>
            </a:r>
          </a:p>
          <a:p>
            <a:endParaRPr lang="ru-RU" dirty="0"/>
          </a:p>
        </p:txBody>
      </p:sp>
      <p:pic>
        <p:nvPicPr>
          <p:cNvPr id="3074" name="Picture 2" descr="http://d.120-bal.ru/pars_docs/refs/14/13886/13886_html_47d308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000504"/>
            <a:ext cx="3357586" cy="251819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  <p:pic>
        <p:nvPicPr>
          <p:cNvPr id="3076" name="Picture 4" descr="http://img.med2live.ru/stories/info/zakalivanie-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500174"/>
            <a:ext cx="3333748" cy="221080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305800" cy="1066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Гигиена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«физкультурной» семьи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Организация работы по воспитанию физической культуры учащихся в семье направлена на решение следующих задач:</a:t>
            </a: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-содействие правильному физическому развитию детей, повышение их работоспособности, закаливание, охрана здоровья;</a:t>
            </a: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-развитие основных двигательных качеств.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Литература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Полиевский</a:t>
            </a:r>
            <a:r>
              <a:rPr lang="ru-RU" dirty="0" smtClean="0"/>
              <a:t> С.А., Гук Е.П. Физкультура и закаливание в семье. – М.: Медицина, 2004. – 80 с., ил (</a:t>
            </a:r>
            <a:r>
              <a:rPr lang="ru-RU" dirty="0" err="1" smtClean="0"/>
              <a:t>Науч.-попул.мед.литература</a:t>
            </a:r>
            <a:r>
              <a:rPr lang="ru-RU" dirty="0" smtClean="0"/>
              <a:t>. Физкультура и закаливание).</a:t>
            </a:r>
          </a:p>
          <a:p>
            <a:r>
              <a:rPr lang="ru-RU" dirty="0" smtClean="0"/>
              <a:t>Селиванов В.С. Основы общей педагогики: Теория и методика воспитания. - М., 2000.</a:t>
            </a:r>
          </a:p>
          <a:p>
            <a:r>
              <a:rPr lang="ru-RU" dirty="0" err="1" smtClean="0"/>
              <a:t>Станкин</a:t>
            </a:r>
            <a:r>
              <a:rPr lang="ru-RU" dirty="0" smtClean="0"/>
              <a:t> М.И. Психолого-педагогические основы физического воспитания. - М., 1998.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Содержание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1. Виды физкультурных занятий в режиме дня семьи</a:t>
            </a:r>
          </a:p>
          <a:p>
            <a:pPr>
              <a:buNone/>
            </a:pPr>
            <a:r>
              <a:rPr lang="ru-RU" sz="2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  1.1 Утренняя гигиеническая гимнастика</a:t>
            </a:r>
          </a:p>
          <a:p>
            <a:pPr>
              <a:buNone/>
            </a:pPr>
            <a:r>
              <a:rPr lang="ru-RU" sz="2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1.2 Оздоровительный бег</a:t>
            </a:r>
          </a:p>
          <a:p>
            <a:pPr>
              <a:buNone/>
            </a:pPr>
            <a:r>
              <a:rPr lang="ru-RU" sz="2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 1.3 Пешеходные прогулки, походы и экскурсии</a:t>
            </a:r>
          </a:p>
          <a:p>
            <a:pPr>
              <a:buNone/>
            </a:pPr>
            <a:r>
              <a:rPr lang="ru-RU" sz="2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 1.4 Подвижные и спортивные игры</a:t>
            </a:r>
          </a:p>
          <a:p>
            <a:pPr>
              <a:buNone/>
            </a:pPr>
            <a:r>
              <a:rPr lang="ru-RU" sz="2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2. Закаливание в семье</a:t>
            </a:r>
          </a:p>
          <a:p>
            <a:pPr>
              <a:buNone/>
            </a:pPr>
            <a:r>
              <a:rPr lang="ru-RU" sz="2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 2.1 Закаливание воздухом</a:t>
            </a:r>
          </a:p>
          <a:p>
            <a:pPr>
              <a:buNone/>
            </a:pPr>
            <a:r>
              <a:rPr lang="ru-RU" sz="2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 2.2 Закаливание водой</a:t>
            </a:r>
          </a:p>
          <a:p>
            <a:pPr>
              <a:buNone/>
            </a:pPr>
            <a:r>
              <a:rPr lang="ru-RU" sz="2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 2.3 Закаливание солнцем</a:t>
            </a:r>
          </a:p>
          <a:p>
            <a:pPr>
              <a:buNone/>
            </a:pPr>
            <a:r>
              <a:rPr lang="ru-RU" sz="2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3. Гигиена «физкультурной» семьи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З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доровье </a:t>
            </a:r>
            <a:r>
              <a:rPr lang="ru-RU" sz="2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– великое благо и достояние всего общества. </a:t>
            </a:r>
            <a:endParaRPr lang="ru-RU" sz="24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Народная </a:t>
            </a:r>
            <a:r>
              <a:rPr lang="ru-RU" sz="2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мудрость гласит: «Здоровье – всему голова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!»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Г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лавное </a:t>
            </a:r>
            <a:r>
              <a:rPr lang="ru-RU" sz="2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в занятиях физической культурой, спортом – систематичность и регулярность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Виды физкультурных занятий в режиме дня семьи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ru-RU" sz="28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Утренняя гигиеническая </a:t>
            </a:r>
            <a:r>
              <a:rPr lang="ru-RU" sz="2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гимнастика</a:t>
            </a:r>
          </a:p>
          <a:p>
            <a:endParaRPr lang="ru-RU" b="1" dirty="0"/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Утренняя </a:t>
            </a:r>
            <a:r>
              <a:rPr lang="ru-RU" sz="16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гигиеническая гимнастика благотворно действует на весь организм, оказывая большое оздоровительное и воспитательное влияние. </a:t>
            </a:r>
            <a:endParaRPr lang="ru-RU" sz="16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    При </a:t>
            </a:r>
            <a:r>
              <a:rPr lang="ru-RU" sz="16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составлении комплексов утренней гигиенической гимнастики необходимо учитывать определенные требования к содержанию и характеру упражнений. </a:t>
            </a:r>
            <a:endParaRPr lang="ru-RU" sz="16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sz="24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http://pigulka.ru/images/stories2/deti/zarjadka-dlja-detej-3-let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000504"/>
            <a:ext cx="3811891" cy="258011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Оздоровительный бег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Бег является универсальным средством воздействия на организм. В результате занятий бегом человек отлично себя чувствует, у него хороший аппетит, настроение, работоспособность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>Ежедневная порция оздоровительного бега защищает организм от действия хронических интоксикаций и инфекций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www.dietsinreview.com/diet_column/wp-content/uploads/2013/06/family-running-together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428868"/>
            <a:ext cx="4143404" cy="276226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62400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Пешеходные прогулки, походы и экскурсии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Туристический поход обеспечивает сочетание всех составных частей полноценного отдыха :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физическая активность;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смена впечатлений, познавательность;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общение с новыми людьми;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постоянное благотворное воздействие природных факторов.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Поход, прогулка или экскурсия содействуют укреплению здоровья, физическому развитию и повышению общей работоспособности, воспитанию выносливости, ловкости и уверенности в своих силах. 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Подвижные и спортивные игры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4114800" cy="44958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Подвижные игры имеют оздоровительное, воспитательное и образовательное значение и легко доступны для «семейной» физкультуры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Подвижные игры улучшают физическое развитие, благоприятно воздействуют на нервную систему и укрепляют здоровье, способствуют эмоциональности спортивных занятий.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1506" name="Picture 2" descr="http://www.quelle.ru/blog/wp-content/uploads/2016/06/Depositphotos_24441051_m-645x4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000240"/>
            <a:ext cx="4429113" cy="295274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Закаливание в семье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Обязательным элементом физического воспитания в семье, имеющим большое значение для укрепления здоровья, повышения работоспособности и сопротивляемости инфекции, является закаливание.</a:t>
            </a: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Сущность закаливания заключается в тренировке терморегуляторного аппарата, в развитии защитных реакций, снижающих чувствительность организма к вредному действию раздражителей внешней среды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Закаливание воздухом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Об эффективности занятий физическими упражнениями на открытом воздухе свидетельствуют многочисленные исследования: улучшается функциональное состояние терморегуляторного аппарата, повышается закаленность организма, что, в конечном счете, приводит к снижению заболеваемости инфекционными болезнями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9458" name="Picture 2" descr="http://legkopolezno.ru/wp-content/uploads/2016/07/zakalivanie-vozduhom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286124"/>
            <a:ext cx="4695825" cy="319087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ienHead_Txt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AlienHead_Txt</Template>
  <TotalTime>243</TotalTime>
  <Words>549</Words>
  <Application>Microsoft PowerPoint</Application>
  <PresentationFormat>Экран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AlienHead_Txt</vt:lpstr>
      <vt:lpstr>Родительское собрание Тема:  « Физическое воспитание  в семье» 5 класс   Автор:  учитель физики Жарикова Светлана Семеновна</vt:lpstr>
      <vt:lpstr>Содержание</vt:lpstr>
      <vt:lpstr>Слайд 3</vt:lpstr>
      <vt:lpstr>Виды физкультурных занятий в режиме дня семьи</vt:lpstr>
      <vt:lpstr>Оздоровительный бег</vt:lpstr>
      <vt:lpstr>Пешеходные прогулки, походы и экскурсии </vt:lpstr>
      <vt:lpstr>Подвижные и спортивные игры</vt:lpstr>
      <vt:lpstr>Закаливание в семье</vt:lpstr>
      <vt:lpstr>Закаливание воздухом</vt:lpstr>
      <vt:lpstr>Закаливание водой</vt:lpstr>
      <vt:lpstr>Закаливание солнцем</vt:lpstr>
      <vt:lpstr>Гигиена  «физкультурной» семьи</vt:lpstr>
      <vt:lpstr> Литература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Физическое воспитание  в семье  Выполнил студент группы: 3.019.99.13   Жариков Александр Васильевич</dc:title>
  <dc:creator>user</dc:creator>
  <cp:lastModifiedBy>user</cp:lastModifiedBy>
  <cp:revision>28</cp:revision>
  <dcterms:created xsi:type="dcterms:W3CDTF">2016-11-05T16:05:05Z</dcterms:created>
  <dcterms:modified xsi:type="dcterms:W3CDTF">2016-11-14T12:51:13Z</dcterms:modified>
</cp:coreProperties>
</file>