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3" r:id="rId3"/>
    <p:sldId id="271" r:id="rId4"/>
    <p:sldId id="274" r:id="rId5"/>
    <p:sldId id="258" r:id="rId6"/>
    <p:sldId id="263" r:id="rId7"/>
    <p:sldId id="257" r:id="rId8"/>
    <p:sldId id="276" r:id="rId9"/>
    <p:sldId id="259" r:id="rId10"/>
    <p:sldId id="260" r:id="rId11"/>
    <p:sldId id="261" r:id="rId12"/>
    <p:sldId id="266" r:id="rId13"/>
    <p:sldId id="262" r:id="rId14"/>
    <p:sldId id="275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Убранство русской избы 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smtClean="0"/>
              <a:t>д</a:t>
            </a:r>
            <a:r>
              <a:rPr lang="ru-RU" sz="2800" dirty="0" smtClean="0"/>
              <a:t>еревянная </a:t>
            </a:r>
            <a:r>
              <a:rPr lang="ru-RU" sz="2800" dirty="0" smtClean="0"/>
              <a:t>резьба в </a:t>
            </a:r>
            <a:r>
              <a:rPr lang="ru-RU" sz="2800" dirty="0" smtClean="0"/>
              <a:t>Омске)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708920"/>
            <a:ext cx="7406640" cy="2880320"/>
          </a:xfrm>
        </p:spPr>
        <p:txBody>
          <a:bodyPr/>
          <a:lstStyle/>
          <a:p>
            <a:pPr algn="r"/>
            <a:r>
              <a:rPr lang="ru-RU" dirty="0" smtClean="0"/>
              <a:t>Материал подготовила:</a:t>
            </a:r>
          </a:p>
          <a:p>
            <a:pPr algn="r"/>
            <a:r>
              <a:rPr lang="ru-RU" dirty="0" err="1" smtClean="0"/>
              <a:t>Мазурова</a:t>
            </a:r>
            <a:r>
              <a:rPr lang="ru-RU" dirty="0" smtClean="0"/>
              <a:t> Татьяна Михайловна,</a:t>
            </a:r>
          </a:p>
          <a:p>
            <a:pPr algn="r"/>
            <a:r>
              <a:rPr lang="ru-RU" dirty="0" smtClean="0"/>
              <a:t>учитель музыки, ИЗО,</a:t>
            </a:r>
          </a:p>
          <a:p>
            <a:pPr algn="r"/>
            <a:r>
              <a:rPr lang="ru-RU" dirty="0" smtClean="0"/>
              <a:t> БОУ города Омска «Гимназия № 150»</a:t>
            </a:r>
          </a:p>
          <a:p>
            <a:pPr algn="r"/>
            <a:r>
              <a:rPr lang="ru-RU" dirty="0" smtClean="0"/>
              <a:t>Омская область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125887"/>
            <a:ext cx="7499350" cy="34444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0239" y="1447800"/>
            <a:ext cx="6689071" cy="48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953084"/>
            <a:ext cx="7499350" cy="379003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784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Всё, чего касается рука талантливого мастера,  приобретает праздничную нарядность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7400" y="1447800"/>
            <a:ext cx="2934749" cy="4800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1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4839" y="1447800"/>
            <a:ext cx="4139872" cy="4800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1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6685" y="1447800"/>
            <a:ext cx="4996180" cy="4800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Источник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Горяева Н.А. </a:t>
            </a:r>
          </a:p>
          <a:p>
            <a:pPr>
              <a:buNone/>
            </a:pPr>
            <a:r>
              <a:rPr lang="ru-RU" sz="2400" dirty="0" smtClean="0"/>
              <a:t>Изобразительное искусство. Декоративно-прикладное искусство в жизни человека. 5 класс: учеб. Для </a:t>
            </a:r>
            <a:r>
              <a:rPr lang="ru-RU" sz="2400" dirty="0" err="1" smtClean="0"/>
              <a:t>общеобразоват.организаций</a:t>
            </a:r>
            <a:r>
              <a:rPr lang="ru-RU" sz="2400" dirty="0" smtClean="0"/>
              <a:t> / Н.А. Горяева, О.В. Островская: под ред. Б.М. </a:t>
            </a:r>
            <a:r>
              <a:rPr lang="ru-RU" sz="2400" dirty="0" err="1" smtClean="0"/>
              <a:t>Неменского</a:t>
            </a:r>
            <a:r>
              <a:rPr lang="ru-RU" sz="2400" dirty="0" smtClean="0"/>
              <a:t>.- 2-е изд.-М.: Просвещение, 2013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945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Дом смотрит на мир окнами-очами. Через  окна в избу входят свет солнца , новости жизни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1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1453" y="1447800"/>
            <a:ext cx="3486643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8105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Окна связывают мир  домашней жизни </a:t>
            </a:r>
            <a:br>
              <a:rPr lang="ru-RU" sz="2800" dirty="0" smtClean="0"/>
            </a:br>
            <a:r>
              <a:rPr lang="ru-RU" sz="2800" dirty="0" smtClean="0"/>
              <a:t>с внешним  миром, </a:t>
            </a:r>
            <a:br>
              <a:rPr lang="ru-RU" sz="2800" dirty="0" smtClean="0"/>
            </a:br>
            <a:r>
              <a:rPr lang="ru-RU" sz="2800" dirty="0" smtClean="0"/>
              <a:t>и потому так торжественно  наряден </a:t>
            </a:r>
            <a:br>
              <a:rPr lang="ru-RU" sz="2800" dirty="0" smtClean="0"/>
            </a:br>
            <a:r>
              <a:rPr lang="ru-RU" sz="2800" dirty="0" smtClean="0"/>
              <a:t>декор окон.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09706"/>
            <a:ext cx="7499350" cy="44767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3177717"/>
            <a:ext cx="7499350" cy="134076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0904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Рассмотрите: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наличники с пышным </a:t>
            </a:r>
            <a:r>
              <a:rPr lang="ru-RU" sz="2800" dirty="0" err="1" smtClean="0"/>
              <a:t>навершием</a:t>
            </a:r>
            <a:r>
              <a:rPr lang="ru-RU" sz="2800" dirty="0" smtClean="0"/>
              <a:t> выглядят как драгоценная оправа.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372293"/>
            <a:ext cx="7499350" cy="295161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</TotalTime>
  <Words>105</Words>
  <Application>Microsoft Office PowerPoint</Application>
  <PresentationFormat>Экран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Убранство русской избы  (деревянная резьба в Омске)</vt:lpstr>
      <vt:lpstr>Дом смотрит на мир окнами-очами. Через  окна в избу входят свет солнца , новости жизни. </vt:lpstr>
      <vt:lpstr>Слайд 3</vt:lpstr>
      <vt:lpstr>Окна связывают мир  домашней жизни  с внешним  миром,  и потому так торжественно  наряден  декор окон.</vt:lpstr>
      <vt:lpstr>Слайд 5</vt:lpstr>
      <vt:lpstr>Слайд 6</vt:lpstr>
      <vt:lpstr>Слайд 7</vt:lpstr>
      <vt:lpstr>Рассмотрите:   наличники с пышным навершием выглядят как драгоценная оправа.</vt:lpstr>
      <vt:lpstr>Слайд 9</vt:lpstr>
      <vt:lpstr>Слайд 10</vt:lpstr>
      <vt:lpstr>Слайд 11</vt:lpstr>
      <vt:lpstr>Слайд 12</vt:lpstr>
      <vt:lpstr>Слайд 13</vt:lpstr>
      <vt:lpstr>Всё, чего касается рука талантливого мастера,  приобретает праздничную нарядность</vt:lpstr>
      <vt:lpstr>Слайд 15</vt:lpstr>
      <vt:lpstr>Слайд 16</vt:lpstr>
      <vt:lpstr>Слайд 17</vt:lpstr>
      <vt:lpstr>Источник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Деревянная резьба в Омске</dc:title>
  <dc:creator>user1</dc:creator>
  <cp:lastModifiedBy>user1</cp:lastModifiedBy>
  <cp:revision>5</cp:revision>
  <dcterms:created xsi:type="dcterms:W3CDTF">2016-11-15T07:27:40Z</dcterms:created>
  <dcterms:modified xsi:type="dcterms:W3CDTF">2016-11-15T08:58:20Z</dcterms:modified>
</cp:coreProperties>
</file>