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66" r:id="rId3"/>
    <p:sldId id="258" r:id="rId4"/>
    <p:sldId id="262" r:id="rId5"/>
    <p:sldId id="263" r:id="rId6"/>
    <p:sldId id="268" r:id="rId7"/>
    <p:sldId id="261" r:id="rId8"/>
    <p:sldId id="260" r:id="rId9"/>
    <p:sldId id="259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54" autoAdjust="0"/>
    <p:restoredTop sz="94660"/>
  </p:normalViewPr>
  <p:slideViewPr>
    <p:cSldViewPr>
      <p:cViewPr>
        <p:scale>
          <a:sx n="70" d="100"/>
          <a:sy n="70" d="100"/>
        </p:scale>
        <p:origin x="-111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B3462-2F8B-44E9-BF06-9E507E7098D7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605F1-39A1-40DC-B6A5-6F9121E20775}">
      <dgm:prSet phldrT="[Текст]" custT="1"/>
      <dgm:spPr/>
      <dgm:t>
        <a:bodyPr/>
        <a:lstStyle/>
        <a:p>
          <a:r>
            <a:rPr lang="ru-RU" sz="3200" b="1" dirty="0" smtClean="0"/>
            <a:t>ОБЕТЫ МОНАХОВ</a:t>
          </a:r>
          <a:endParaRPr lang="ru-RU" sz="3200" b="1" dirty="0"/>
        </a:p>
      </dgm:t>
    </dgm:pt>
    <dgm:pt modelId="{E25D2F82-62E6-41F3-922C-AC79C652D4F0}" type="parTrans" cxnId="{9B225FA8-AA5A-41F0-9BC8-B03D2FFD51D3}">
      <dgm:prSet/>
      <dgm:spPr/>
      <dgm:t>
        <a:bodyPr/>
        <a:lstStyle/>
        <a:p>
          <a:endParaRPr lang="ru-RU"/>
        </a:p>
      </dgm:t>
    </dgm:pt>
    <dgm:pt modelId="{4635F479-7683-4B0B-A255-3AD90DF7BD47}" type="sibTrans" cxnId="{9B225FA8-AA5A-41F0-9BC8-B03D2FFD51D3}">
      <dgm:prSet/>
      <dgm:spPr/>
      <dgm:t>
        <a:bodyPr/>
        <a:lstStyle/>
        <a:p>
          <a:endParaRPr lang="ru-RU"/>
        </a:p>
      </dgm:t>
    </dgm:pt>
    <dgm:pt modelId="{4A7E4AC3-CD59-47B3-A7C7-2D2A23779B02}">
      <dgm:prSet phldrT="[Текст]" custT="1"/>
      <dgm:spPr/>
      <dgm:t>
        <a:bodyPr/>
        <a:lstStyle/>
        <a:p>
          <a:r>
            <a:rPr lang="ru-RU" sz="2400" b="1" i="1" u="sng" dirty="0" err="1" smtClean="0"/>
            <a:t>Нестяжание</a:t>
          </a:r>
          <a:r>
            <a:rPr lang="ru-RU" sz="2400" b="1" i="1" u="sng" dirty="0" smtClean="0"/>
            <a:t> </a:t>
          </a:r>
          <a:r>
            <a:rPr lang="ru-RU" sz="2400" i="1" u="sng" dirty="0" smtClean="0"/>
            <a:t>(отказ от собственности)</a:t>
          </a:r>
          <a:r>
            <a:rPr lang="ru-RU" sz="2400" dirty="0" smtClean="0"/>
            <a:t> </a:t>
          </a:r>
          <a:endParaRPr lang="ru-RU" sz="2400" dirty="0"/>
        </a:p>
      </dgm:t>
    </dgm:pt>
    <dgm:pt modelId="{E5FEE0FA-73F7-4429-90A5-B023FE3B2841}" type="parTrans" cxnId="{E8DDF34B-80BE-46D2-B8D7-356B89D491DC}">
      <dgm:prSet/>
      <dgm:spPr/>
      <dgm:t>
        <a:bodyPr/>
        <a:lstStyle/>
        <a:p>
          <a:endParaRPr lang="ru-RU"/>
        </a:p>
      </dgm:t>
    </dgm:pt>
    <dgm:pt modelId="{CCCBC7A9-CE11-4ADA-8575-CD6DBB04F757}" type="sibTrans" cxnId="{E8DDF34B-80BE-46D2-B8D7-356B89D491DC}">
      <dgm:prSet/>
      <dgm:spPr/>
      <dgm:t>
        <a:bodyPr/>
        <a:lstStyle/>
        <a:p>
          <a:endParaRPr lang="ru-RU"/>
        </a:p>
      </dgm:t>
    </dgm:pt>
    <dgm:pt modelId="{E2144332-2DBA-41F9-96EC-C5E22BE4264D}">
      <dgm:prSet phldrT="[Текст]" custT="1"/>
      <dgm:spPr/>
      <dgm:t>
        <a:bodyPr/>
        <a:lstStyle/>
        <a:p>
          <a:r>
            <a:rPr lang="ru-RU" sz="2400" b="1" i="1" u="sng" dirty="0" smtClean="0"/>
            <a:t>Послушание </a:t>
          </a:r>
          <a:r>
            <a:rPr lang="ru-RU" sz="2400" dirty="0" smtClean="0"/>
            <a:t>(абсолютное повиновение уставу и монастырской власти, полный отказ от собственной воли</a:t>
          </a:r>
          <a:r>
            <a:rPr lang="ru-RU" sz="2200" dirty="0" smtClean="0"/>
            <a:t>) </a:t>
          </a:r>
          <a:endParaRPr lang="ru-RU" sz="2200" dirty="0"/>
        </a:p>
      </dgm:t>
    </dgm:pt>
    <dgm:pt modelId="{622EBD0F-B294-4360-A9BB-25178696E45E}" type="parTrans" cxnId="{F3A5F2D7-F1B8-4E07-95E9-F67409B49870}">
      <dgm:prSet/>
      <dgm:spPr/>
      <dgm:t>
        <a:bodyPr/>
        <a:lstStyle/>
        <a:p>
          <a:endParaRPr lang="ru-RU"/>
        </a:p>
      </dgm:t>
    </dgm:pt>
    <dgm:pt modelId="{E5C0B8D0-F720-47C1-9B90-229DE346ED0D}" type="sibTrans" cxnId="{F3A5F2D7-F1B8-4E07-95E9-F67409B49870}">
      <dgm:prSet/>
      <dgm:spPr/>
      <dgm:t>
        <a:bodyPr/>
        <a:lstStyle/>
        <a:p>
          <a:endParaRPr lang="ru-RU"/>
        </a:p>
      </dgm:t>
    </dgm:pt>
    <dgm:pt modelId="{B76CFECD-1037-44EC-8727-402D633A4B73}">
      <dgm:prSet phldrT="[Текст]" custT="1"/>
      <dgm:spPr/>
      <dgm:t>
        <a:bodyPr/>
        <a:lstStyle/>
        <a:p>
          <a:r>
            <a:rPr lang="ru-RU" sz="3200" dirty="0" smtClean="0"/>
            <a:t> </a:t>
          </a:r>
          <a:r>
            <a:rPr lang="ru-RU" sz="2400" b="1" i="1" u="sng" dirty="0" smtClean="0"/>
            <a:t>Целомудрие </a:t>
          </a:r>
          <a:r>
            <a:rPr lang="ru-RU" sz="2400" b="0" i="1" u="sng" dirty="0" smtClean="0"/>
            <a:t>(безбрачие)</a:t>
          </a:r>
          <a:endParaRPr lang="ru-RU" sz="2400" b="0" dirty="0"/>
        </a:p>
      </dgm:t>
    </dgm:pt>
    <dgm:pt modelId="{D7A799A8-6230-4D71-9B07-7199E0776178}" type="parTrans" cxnId="{6204767B-3204-46DB-9F6D-636EA56337EE}">
      <dgm:prSet/>
      <dgm:spPr/>
      <dgm:t>
        <a:bodyPr/>
        <a:lstStyle/>
        <a:p>
          <a:endParaRPr lang="ru-RU"/>
        </a:p>
      </dgm:t>
    </dgm:pt>
    <dgm:pt modelId="{BD9FDB5D-7510-427D-877D-EB9748721CF2}" type="sibTrans" cxnId="{6204767B-3204-46DB-9F6D-636EA56337EE}">
      <dgm:prSet/>
      <dgm:spPr/>
      <dgm:t>
        <a:bodyPr/>
        <a:lstStyle/>
        <a:p>
          <a:endParaRPr lang="ru-RU"/>
        </a:p>
      </dgm:t>
    </dgm:pt>
    <dgm:pt modelId="{4BA1B8CB-B649-4B4F-B713-A102AF86E549}" type="pres">
      <dgm:prSet presAssocID="{7D2B3462-2F8B-44E9-BF06-9E507E7098D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59242-7CBA-482F-AECD-02859CA88B1C}" type="pres">
      <dgm:prSet presAssocID="{29F605F1-39A1-40DC-B6A5-6F9121E20775}" presName="roof" presStyleLbl="dkBgShp" presStyleIdx="0" presStyleCnt="2" custScaleY="71171" custLinFactNeighborY="-11712"/>
      <dgm:spPr/>
      <dgm:t>
        <a:bodyPr/>
        <a:lstStyle/>
        <a:p>
          <a:endParaRPr lang="ru-RU"/>
        </a:p>
      </dgm:t>
    </dgm:pt>
    <dgm:pt modelId="{D67F5049-AED7-49BD-93D1-35874868EF37}" type="pres">
      <dgm:prSet presAssocID="{29F605F1-39A1-40DC-B6A5-6F9121E20775}" presName="pillars" presStyleCnt="0"/>
      <dgm:spPr/>
    </dgm:pt>
    <dgm:pt modelId="{90FEDA6E-23F2-4408-B4EA-8B0D9C122921}" type="pres">
      <dgm:prSet presAssocID="{29F605F1-39A1-40DC-B6A5-6F9121E2077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8DC16-3411-4A68-8D68-47665019F73D}" type="pres">
      <dgm:prSet presAssocID="{E2144332-2DBA-41F9-96EC-C5E22BE4264D}" presName="pillarX" presStyleLbl="node1" presStyleIdx="1" presStyleCnt="3" custLinFactNeighborX="-49" custLinFactNeighborY="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1E910-0ACC-4FE6-9ACC-4ECA7CE842D8}" type="pres">
      <dgm:prSet presAssocID="{B76CFECD-1037-44EC-8727-402D633A4B7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5E0AB-6067-41AF-82FA-F4ABCE9BF814}" type="pres">
      <dgm:prSet presAssocID="{29F605F1-39A1-40DC-B6A5-6F9121E20775}" presName="base" presStyleLbl="dkBgShp" presStyleIdx="1" presStyleCnt="2"/>
      <dgm:spPr/>
    </dgm:pt>
  </dgm:ptLst>
  <dgm:cxnLst>
    <dgm:cxn modelId="{2579A87B-0298-41E1-9DE7-1992E1A05AD7}" type="presOf" srcId="{E2144332-2DBA-41F9-96EC-C5E22BE4264D}" destId="{33C8DC16-3411-4A68-8D68-47665019F73D}" srcOrd="0" destOrd="0" presId="urn:microsoft.com/office/officeart/2005/8/layout/hList3"/>
    <dgm:cxn modelId="{6204767B-3204-46DB-9F6D-636EA56337EE}" srcId="{29F605F1-39A1-40DC-B6A5-6F9121E20775}" destId="{B76CFECD-1037-44EC-8727-402D633A4B73}" srcOrd="2" destOrd="0" parTransId="{D7A799A8-6230-4D71-9B07-7199E0776178}" sibTransId="{BD9FDB5D-7510-427D-877D-EB9748721CF2}"/>
    <dgm:cxn modelId="{C273E780-3AC6-41A2-A194-C791DF07D380}" type="presOf" srcId="{29F605F1-39A1-40DC-B6A5-6F9121E20775}" destId="{68859242-7CBA-482F-AECD-02859CA88B1C}" srcOrd="0" destOrd="0" presId="urn:microsoft.com/office/officeart/2005/8/layout/hList3"/>
    <dgm:cxn modelId="{A0721F30-58D2-48CD-B8C2-C7202E387E9E}" type="presOf" srcId="{B76CFECD-1037-44EC-8727-402D633A4B73}" destId="{2E71E910-0ACC-4FE6-9ACC-4ECA7CE842D8}" srcOrd="0" destOrd="0" presId="urn:microsoft.com/office/officeart/2005/8/layout/hList3"/>
    <dgm:cxn modelId="{F3A5F2D7-F1B8-4E07-95E9-F67409B49870}" srcId="{29F605F1-39A1-40DC-B6A5-6F9121E20775}" destId="{E2144332-2DBA-41F9-96EC-C5E22BE4264D}" srcOrd="1" destOrd="0" parTransId="{622EBD0F-B294-4360-A9BB-25178696E45E}" sibTransId="{E5C0B8D0-F720-47C1-9B90-229DE346ED0D}"/>
    <dgm:cxn modelId="{E8DDF34B-80BE-46D2-B8D7-356B89D491DC}" srcId="{29F605F1-39A1-40DC-B6A5-6F9121E20775}" destId="{4A7E4AC3-CD59-47B3-A7C7-2D2A23779B02}" srcOrd="0" destOrd="0" parTransId="{E5FEE0FA-73F7-4429-90A5-B023FE3B2841}" sibTransId="{CCCBC7A9-CE11-4ADA-8575-CD6DBB04F757}"/>
    <dgm:cxn modelId="{5EC7885B-ED94-4FD3-B9BB-1F981EEA4F76}" type="presOf" srcId="{7D2B3462-2F8B-44E9-BF06-9E507E7098D7}" destId="{4BA1B8CB-B649-4B4F-B713-A102AF86E549}" srcOrd="0" destOrd="0" presId="urn:microsoft.com/office/officeart/2005/8/layout/hList3"/>
    <dgm:cxn modelId="{9B225FA8-AA5A-41F0-9BC8-B03D2FFD51D3}" srcId="{7D2B3462-2F8B-44E9-BF06-9E507E7098D7}" destId="{29F605F1-39A1-40DC-B6A5-6F9121E20775}" srcOrd="0" destOrd="0" parTransId="{E25D2F82-62E6-41F3-922C-AC79C652D4F0}" sibTransId="{4635F479-7683-4B0B-A255-3AD90DF7BD47}"/>
    <dgm:cxn modelId="{8CEB2BA2-2778-4869-80C5-08A3A2747728}" type="presOf" srcId="{4A7E4AC3-CD59-47B3-A7C7-2D2A23779B02}" destId="{90FEDA6E-23F2-4408-B4EA-8B0D9C122921}" srcOrd="0" destOrd="0" presId="urn:microsoft.com/office/officeart/2005/8/layout/hList3"/>
    <dgm:cxn modelId="{B64A7FBF-F664-464F-97BD-A0EDCC15165E}" type="presParOf" srcId="{4BA1B8CB-B649-4B4F-B713-A102AF86E549}" destId="{68859242-7CBA-482F-AECD-02859CA88B1C}" srcOrd="0" destOrd="0" presId="urn:microsoft.com/office/officeart/2005/8/layout/hList3"/>
    <dgm:cxn modelId="{FE956649-B0A9-4D9F-8730-75D1CCCADB97}" type="presParOf" srcId="{4BA1B8CB-B649-4B4F-B713-A102AF86E549}" destId="{D67F5049-AED7-49BD-93D1-35874868EF37}" srcOrd="1" destOrd="0" presId="urn:microsoft.com/office/officeart/2005/8/layout/hList3"/>
    <dgm:cxn modelId="{B303DAA4-89A3-41AC-949F-D49E276999BF}" type="presParOf" srcId="{D67F5049-AED7-49BD-93D1-35874868EF37}" destId="{90FEDA6E-23F2-4408-B4EA-8B0D9C122921}" srcOrd="0" destOrd="0" presId="urn:microsoft.com/office/officeart/2005/8/layout/hList3"/>
    <dgm:cxn modelId="{AD31D9D8-1DE2-4E5E-9BDE-217B9A5383BA}" type="presParOf" srcId="{D67F5049-AED7-49BD-93D1-35874868EF37}" destId="{33C8DC16-3411-4A68-8D68-47665019F73D}" srcOrd="1" destOrd="0" presId="urn:microsoft.com/office/officeart/2005/8/layout/hList3"/>
    <dgm:cxn modelId="{9497E310-22CD-4F3F-B36C-0C5E6C38381B}" type="presParOf" srcId="{D67F5049-AED7-49BD-93D1-35874868EF37}" destId="{2E71E910-0ACC-4FE6-9ACC-4ECA7CE842D8}" srcOrd="2" destOrd="0" presId="urn:microsoft.com/office/officeart/2005/8/layout/hList3"/>
    <dgm:cxn modelId="{24063F6F-7784-45D3-9B60-C464D157304B}" type="presParOf" srcId="{4BA1B8CB-B649-4B4F-B713-A102AF86E549}" destId="{D0B5E0AB-6067-41AF-82FA-F4ABCE9BF814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B3462-2F8B-44E9-BF06-9E507E7098D7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605F1-39A1-40DC-B6A5-6F9121E20775}">
      <dgm:prSet phldrT="[Текст]" custT="1"/>
      <dgm:spPr/>
      <dgm:t>
        <a:bodyPr/>
        <a:lstStyle/>
        <a:p>
          <a:r>
            <a:rPr lang="ru-RU" sz="3200" b="1" dirty="0" smtClean="0"/>
            <a:t>СТЕПЕНИ  МОНАШЕСТВА</a:t>
          </a:r>
          <a:endParaRPr lang="ru-RU" sz="3200" b="1" dirty="0"/>
        </a:p>
      </dgm:t>
    </dgm:pt>
    <dgm:pt modelId="{E25D2F82-62E6-41F3-922C-AC79C652D4F0}" type="parTrans" cxnId="{9B225FA8-AA5A-41F0-9BC8-B03D2FFD51D3}">
      <dgm:prSet/>
      <dgm:spPr/>
      <dgm:t>
        <a:bodyPr/>
        <a:lstStyle/>
        <a:p>
          <a:endParaRPr lang="ru-RU"/>
        </a:p>
      </dgm:t>
    </dgm:pt>
    <dgm:pt modelId="{4635F479-7683-4B0B-A255-3AD90DF7BD47}" type="sibTrans" cxnId="{9B225FA8-AA5A-41F0-9BC8-B03D2FFD51D3}">
      <dgm:prSet/>
      <dgm:spPr/>
      <dgm:t>
        <a:bodyPr/>
        <a:lstStyle/>
        <a:p>
          <a:endParaRPr lang="ru-RU"/>
        </a:p>
      </dgm:t>
    </dgm:pt>
    <dgm:pt modelId="{4A7E4AC3-CD59-47B3-A7C7-2D2A23779B0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i="1" u="sng" dirty="0" smtClean="0"/>
            <a:t>Рясофор </a:t>
          </a:r>
          <a:r>
            <a:rPr lang="ru-RU" sz="2400" dirty="0" smtClean="0"/>
            <a:t>(пострижение с правом ношения рясы и клобука)</a:t>
          </a:r>
          <a:endParaRPr lang="ru-RU" sz="2400" dirty="0"/>
        </a:p>
      </dgm:t>
    </dgm:pt>
    <dgm:pt modelId="{E5FEE0FA-73F7-4429-90A5-B023FE3B2841}" type="parTrans" cxnId="{E8DDF34B-80BE-46D2-B8D7-356B89D491DC}">
      <dgm:prSet/>
      <dgm:spPr/>
      <dgm:t>
        <a:bodyPr/>
        <a:lstStyle/>
        <a:p>
          <a:endParaRPr lang="ru-RU"/>
        </a:p>
      </dgm:t>
    </dgm:pt>
    <dgm:pt modelId="{CCCBC7A9-CE11-4ADA-8575-CD6DBB04F757}" type="sibTrans" cxnId="{E8DDF34B-80BE-46D2-B8D7-356B89D491DC}">
      <dgm:prSet/>
      <dgm:spPr/>
      <dgm:t>
        <a:bodyPr/>
        <a:lstStyle/>
        <a:p>
          <a:endParaRPr lang="ru-RU"/>
        </a:p>
      </dgm:t>
    </dgm:pt>
    <dgm:pt modelId="{E2144332-2DBA-41F9-96EC-C5E22BE4264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i="1" u="sng" dirty="0" smtClean="0"/>
            <a:t>Малая схима</a:t>
          </a:r>
        </a:p>
        <a:p>
          <a:pPr>
            <a:lnSpc>
              <a:spcPct val="100000"/>
            </a:lnSpc>
          </a:pPr>
          <a:r>
            <a:rPr lang="ru-RU" sz="2400" dirty="0" smtClean="0"/>
            <a:t>(пострижение с правом ношения мантии)</a:t>
          </a:r>
          <a:endParaRPr lang="ru-RU" sz="2200" dirty="0"/>
        </a:p>
      </dgm:t>
    </dgm:pt>
    <dgm:pt modelId="{622EBD0F-B294-4360-A9BB-25178696E45E}" type="parTrans" cxnId="{F3A5F2D7-F1B8-4E07-95E9-F67409B49870}">
      <dgm:prSet/>
      <dgm:spPr/>
      <dgm:t>
        <a:bodyPr/>
        <a:lstStyle/>
        <a:p>
          <a:endParaRPr lang="ru-RU"/>
        </a:p>
      </dgm:t>
    </dgm:pt>
    <dgm:pt modelId="{E5C0B8D0-F720-47C1-9B90-229DE346ED0D}" type="sibTrans" cxnId="{F3A5F2D7-F1B8-4E07-95E9-F67409B49870}">
      <dgm:prSet/>
      <dgm:spPr/>
      <dgm:t>
        <a:bodyPr/>
        <a:lstStyle/>
        <a:p>
          <a:endParaRPr lang="ru-RU"/>
        </a:p>
      </dgm:t>
    </dgm:pt>
    <dgm:pt modelId="{B76CFECD-1037-44EC-8727-402D633A4B7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200" dirty="0" smtClean="0"/>
            <a:t> </a:t>
          </a:r>
          <a:r>
            <a:rPr lang="ru-RU" sz="2400" b="1" i="1" u="sng" dirty="0" smtClean="0"/>
            <a:t>Великая схима </a:t>
          </a:r>
          <a:r>
            <a:rPr lang="ru-RU" sz="2400" dirty="0" smtClean="0"/>
            <a:t>(пострижение с правом ношения куколя и </a:t>
          </a:r>
          <a:r>
            <a:rPr lang="ru-RU" sz="2400" dirty="0" err="1" smtClean="0"/>
            <a:t>аналава</a:t>
          </a:r>
          <a:r>
            <a:rPr lang="ru-RU" sz="2400" dirty="0" smtClean="0"/>
            <a:t>;  предполагает особые обеты строгой уединенной жизни)</a:t>
          </a:r>
          <a:r>
            <a:rPr lang="ru-RU" sz="2400" b="1" i="1" u="sng" dirty="0" smtClean="0"/>
            <a:t> </a:t>
          </a:r>
          <a:endParaRPr lang="ru-RU" sz="2400" b="1" dirty="0"/>
        </a:p>
      </dgm:t>
    </dgm:pt>
    <dgm:pt modelId="{D7A799A8-6230-4D71-9B07-7199E0776178}" type="parTrans" cxnId="{6204767B-3204-46DB-9F6D-636EA56337EE}">
      <dgm:prSet/>
      <dgm:spPr/>
      <dgm:t>
        <a:bodyPr/>
        <a:lstStyle/>
        <a:p>
          <a:endParaRPr lang="ru-RU"/>
        </a:p>
      </dgm:t>
    </dgm:pt>
    <dgm:pt modelId="{BD9FDB5D-7510-427D-877D-EB9748721CF2}" type="sibTrans" cxnId="{6204767B-3204-46DB-9F6D-636EA56337EE}">
      <dgm:prSet/>
      <dgm:spPr/>
      <dgm:t>
        <a:bodyPr/>
        <a:lstStyle/>
        <a:p>
          <a:endParaRPr lang="ru-RU"/>
        </a:p>
      </dgm:t>
    </dgm:pt>
    <dgm:pt modelId="{4BA1B8CB-B649-4B4F-B713-A102AF86E549}" type="pres">
      <dgm:prSet presAssocID="{7D2B3462-2F8B-44E9-BF06-9E507E7098D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59242-7CBA-482F-AECD-02859CA88B1C}" type="pres">
      <dgm:prSet presAssocID="{29F605F1-39A1-40DC-B6A5-6F9121E20775}" presName="roof" presStyleLbl="dkBgShp" presStyleIdx="0" presStyleCnt="2" custScaleY="55411" custLinFactNeighborY="-11712"/>
      <dgm:spPr/>
      <dgm:t>
        <a:bodyPr/>
        <a:lstStyle/>
        <a:p>
          <a:endParaRPr lang="ru-RU"/>
        </a:p>
      </dgm:t>
    </dgm:pt>
    <dgm:pt modelId="{D67F5049-AED7-49BD-93D1-35874868EF37}" type="pres">
      <dgm:prSet presAssocID="{29F605F1-39A1-40DC-B6A5-6F9121E20775}" presName="pillars" presStyleCnt="0"/>
      <dgm:spPr/>
    </dgm:pt>
    <dgm:pt modelId="{90FEDA6E-23F2-4408-B4EA-8B0D9C122921}" type="pres">
      <dgm:prSet presAssocID="{29F605F1-39A1-40DC-B6A5-6F9121E2077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8DC16-3411-4A68-8D68-47665019F73D}" type="pres">
      <dgm:prSet presAssocID="{E2144332-2DBA-41F9-96EC-C5E22BE4264D}" presName="pillarX" presStyleLbl="node1" presStyleIdx="1" presStyleCnt="3" custLinFactNeighborX="-49" custLinFactNeighborY="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1E910-0ACC-4FE6-9ACC-4ECA7CE842D8}" type="pres">
      <dgm:prSet presAssocID="{B76CFECD-1037-44EC-8727-402D633A4B7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5E0AB-6067-41AF-82FA-F4ABCE9BF814}" type="pres">
      <dgm:prSet presAssocID="{29F605F1-39A1-40DC-B6A5-6F9121E20775}" presName="base" presStyleLbl="dkBgShp" presStyleIdx="1" presStyleCnt="2"/>
      <dgm:spPr/>
    </dgm:pt>
  </dgm:ptLst>
  <dgm:cxnLst>
    <dgm:cxn modelId="{86231F03-F687-4C12-99C6-EB7D3CCF3C0F}" type="presOf" srcId="{29F605F1-39A1-40DC-B6A5-6F9121E20775}" destId="{68859242-7CBA-482F-AECD-02859CA88B1C}" srcOrd="0" destOrd="0" presId="urn:microsoft.com/office/officeart/2005/8/layout/hList3"/>
    <dgm:cxn modelId="{8B389653-2D7B-4602-B537-C2012050361A}" type="presOf" srcId="{4A7E4AC3-CD59-47B3-A7C7-2D2A23779B02}" destId="{90FEDA6E-23F2-4408-B4EA-8B0D9C122921}" srcOrd="0" destOrd="0" presId="urn:microsoft.com/office/officeart/2005/8/layout/hList3"/>
    <dgm:cxn modelId="{6204767B-3204-46DB-9F6D-636EA56337EE}" srcId="{29F605F1-39A1-40DC-B6A5-6F9121E20775}" destId="{B76CFECD-1037-44EC-8727-402D633A4B73}" srcOrd="2" destOrd="0" parTransId="{D7A799A8-6230-4D71-9B07-7199E0776178}" sibTransId="{BD9FDB5D-7510-427D-877D-EB9748721CF2}"/>
    <dgm:cxn modelId="{D9B46D1D-CAC3-44ED-AF23-40411BCE33BD}" type="presOf" srcId="{B76CFECD-1037-44EC-8727-402D633A4B73}" destId="{2E71E910-0ACC-4FE6-9ACC-4ECA7CE842D8}" srcOrd="0" destOrd="0" presId="urn:microsoft.com/office/officeart/2005/8/layout/hList3"/>
    <dgm:cxn modelId="{2722E809-28D9-4678-A7A5-D2FD435D786E}" type="presOf" srcId="{7D2B3462-2F8B-44E9-BF06-9E507E7098D7}" destId="{4BA1B8CB-B649-4B4F-B713-A102AF86E549}" srcOrd="0" destOrd="0" presId="urn:microsoft.com/office/officeart/2005/8/layout/hList3"/>
    <dgm:cxn modelId="{F3A5F2D7-F1B8-4E07-95E9-F67409B49870}" srcId="{29F605F1-39A1-40DC-B6A5-6F9121E20775}" destId="{E2144332-2DBA-41F9-96EC-C5E22BE4264D}" srcOrd="1" destOrd="0" parTransId="{622EBD0F-B294-4360-A9BB-25178696E45E}" sibTransId="{E5C0B8D0-F720-47C1-9B90-229DE346ED0D}"/>
    <dgm:cxn modelId="{E8DDF34B-80BE-46D2-B8D7-356B89D491DC}" srcId="{29F605F1-39A1-40DC-B6A5-6F9121E20775}" destId="{4A7E4AC3-CD59-47B3-A7C7-2D2A23779B02}" srcOrd="0" destOrd="0" parTransId="{E5FEE0FA-73F7-4429-90A5-B023FE3B2841}" sibTransId="{CCCBC7A9-CE11-4ADA-8575-CD6DBB04F757}"/>
    <dgm:cxn modelId="{9B225FA8-AA5A-41F0-9BC8-B03D2FFD51D3}" srcId="{7D2B3462-2F8B-44E9-BF06-9E507E7098D7}" destId="{29F605F1-39A1-40DC-B6A5-6F9121E20775}" srcOrd="0" destOrd="0" parTransId="{E25D2F82-62E6-41F3-922C-AC79C652D4F0}" sibTransId="{4635F479-7683-4B0B-A255-3AD90DF7BD47}"/>
    <dgm:cxn modelId="{5344BF5C-3AB1-4965-A292-553BD9D057A4}" type="presOf" srcId="{E2144332-2DBA-41F9-96EC-C5E22BE4264D}" destId="{33C8DC16-3411-4A68-8D68-47665019F73D}" srcOrd="0" destOrd="0" presId="urn:microsoft.com/office/officeart/2005/8/layout/hList3"/>
    <dgm:cxn modelId="{D05D3CF9-D388-4C84-9FAA-894A3B02E743}" type="presParOf" srcId="{4BA1B8CB-B649-4B4F-B713-A102AF86E549}" destId="{68859242-7CBA-482F-AECD-02859CA88B1C}" srcOrd="0" destOrd="0" presId="urn:microsoft.com/office/officeart/2005/8/layout/hList3"/>
    <dgm:cxn modelId="{6357258B-435A-4F79-AA97-5B5054B597DE}" type="presParOf" srcId="{4BA1B8CB-B649-4B4F-B713-A102AF86E549}" destId="{D67F5049-AED7-49BD-93D1-35874868EF37}" srcOrd="1" destOrd="0" presId="urn:microsoft.com/office/officeart/2005/8/layout/hList3"/>
    <dgm:cxn modelId="{51DE9089-CB1D-4677-A292-F0EC76070DB1}" type="presParOf" srcId="{D67F5049-AED7-49BD-93D1-35874868EF37}" destId="{90FEDA6E-23F2-4408-B4EA-8B0D9C122921}" srcOrd="0" destOrd="0" presId="urn:microsoft.com/office/officeart/2005/8/layout/hList3"/>
    <dgm:cxn modelId="{A341DD97-96AB-456D-A3E4-6A5A6B56B3D6}" type="presParOf" srcId="{D67F5049-AED7-49BD-93D1-35874868EF37}" destId="{33C8DC16-3411-4A68-8D68-47665019F73D}" srcOrd="1" destOrd="0" presId="urn:microsoft.com/office/officeart/2005/8/layout/hList3"/>
    <dgm:cxn modelId="{121E4689-66AC-4D73-AE65-8A70F0065A5B}" type="presParOf" srcId="{D67F5049-AED7-49BD-93D1-35874868EF37}" destId="{2E71E910-0ACC-4FE6-9ACC-4ECA7CE842D8}" srcOrd="2" destOrd="0" presId="urn:microsoft.com/office/officeart/2005/8/layout/hList3"/>
    <dgm:cxn modelId="{FDFE9B29-F75B-4D9E-B5B6-0FCD62219CD7}" type="presParOf" srcId="{4BA1B8CB-B649-4B4F-B713-A102AF86E549}" destId="{D0B5E0AB-6067-41AF-82FA-F4ABCE9BF814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E3E54-12E3-4D9D-B6BC-94F287238A4F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E3555-6528-4B97-901D-F94584C50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D2647-A7D0-4E53-B157-6E82B437F5A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A6E6-E03E-4F4C-99C2-2E3349A5BA9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B334-008E-4067-A69B-F14500F7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img1.liveinternet.ru/images/attach/c/0/42/691/42691275_1240044454_450pxAnglican_prayer_beads2006_04_08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Православное монашество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Подготовила материал: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Трифонова Людмила Петровна,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учитель ИЗО, МХК, Религии России, ОРКСЭ,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МБОУ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Арефинская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СОШ,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Нижегородская область.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ИСТОЧНИКИ: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Учебник: Религии России. Часть 2: учебное пособие для учащихся 9 классов общеобразовательных школ / авт.- сост. В.К.Романовский, Л.А.Гончар. – Н.Новгород: Нижегородский институт развития образования, 2013.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85786" y="1214422"/>
          <a:ext cx="750099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28" y="28572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Проверь себя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929322" y="235743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000364" y="235743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286248" y="250030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ОДЕЖДА МОНАХА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Татьяна\Desktop\18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786082" cy="3719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736"/>
            <a:ext cx="179431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5500702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Клобук – головной убор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4292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Ряса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2" descr="Епископ Будимлянско-Никшичский Иоанникий (Мичович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28736"/>
            <a:ext cx="3175744" cy="41919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" name="Стрелка влево 7"/>
          <p:cNvSpPr/>
          <p:nvPr/>
        </p:nvSpPr>
        <p:spPr>
          <a:xfrm>
            <a:off x="2428860" y="2071678"/>
            <a:ext cx="857256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ОДЕЖДА МОНАХА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C:\Users\Татьяна\Pictures\220px-Kukol_(Kirillo-Belozersk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00174"/>
            <a:ext cx="2286000" cy="229711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2786082" cy="40576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592933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Мантия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929066"/>
            <a:ext cx="1909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Куколь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1" name="Picture 5" descr="Картинка 3 из 6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4643446"/>
            <a:ext cx="1500198" cy="20002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00628" y="614364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Чётки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2" descr="Схиигумен Савва (Остапенко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857364"/>
            <a:ext cx="3044891" cy="381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МОНАШЕСКИЙ ПОСТРИГ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Татьяна\Desktop\презентация монастыри\монаш постри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143667" cy="46123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57158" y="928670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28" y="21429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Проверь себя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6107917" y="1964521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714612" y="200024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287042" y="2142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ВЛАСЯНИЦА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Татьяна\Desktop\влася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000372"/>
            <a:ext cx="4500594" cy="30018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4429132"/>
            <a:ext cx="357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Власяница и четки преп.   Нила </a:t>
            </a:r>
            <a:r>
              <a:rPr lang="ru-RU" sz="2400" b="1" dirty="0" err="1" smtClean="0"/>
              <a:t>Сорского</a:t>
            </a:r>
            <a:endParaRPr lang="ru-RU" sz="2400" b="1" dirty="0"/>
          </a:p>
        </p:txBody>
      </p:sp>
      <p:pic>
        <p:nvPicPr>
          <p:cNvPr id="7" name="Picture 2" descr="C:\Users\Татьяна\Desktop\презентация монастыри\ВЛАСЯНИЦА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142984"/>
            <a:ext cx="4071966" cy="30946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6143644"/>
            <a:ext cx="521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Власяница из конского волоса вблизи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ВЕРИГИ</a:t>
            </a:r>
          </a:p>
        </p:txBody>
      </p:sp>
      <p:pic>
        <p:nvPicPr>
          <p:cNvPr id="14339" name="Содержимое 3" descr="IMGP01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1000108"/>
            <a:ext cx="3857652" cy="5143536"/>
          </a:xfrm>
          <a:ln>
            <a:solidFill>
              <a:schemeClr val="accent6"/>
            </a:solidFill>
          </a:ln>
        </p:spPr>
      </p:pic>
      <p:pic>
        <p:nvPicPr>
          <p:cNvPr id="14340" name="Picture 2" descr="http://t3.gstatic.com/images?q=tbn:ANd9GcTvT6c2VmAzA8WgLWEeddLU_hqOFwBWo0IJYlePuBIn6R1CyPjZ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190867" cy="4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67200" y="838200"/>
            <a:ext cx="4733956" cy="551975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Однажды </a:t>
            </a:r>
            <a:r>
              <a:rPr lang="ru-RU" sz="2400" dirty="0" smtClean="0"/>
              <a:t>  </a:t>
            </a:r>
            <a:r>
              <a:rPr lang="ru-RU" sz="2400" dirty="0"/>
              <a:t>монах перевозил на лодке человека через реку. На веслах монаха было написано: "Молись" на одном и "Трудись" на другом.</a:t>
            </a:r>
            <a:br>
              <a:rPr lang="ru-RU" sz="2400" dirty="0"/>
            </a:br>
            <a:r>
              <a:rPr lang="ru-RU" sz="2400" dirty="0"/>
              <a:t>-Да, трудиться нужно, - рассуждал человек, глядя на весла, - а вот молиться, так ли это необходимо?</a:t>
            </a:r>
            <a:br>
              <a:rPr lang="ru-RU" sz="2400" dirty="0"/>
            </a:br>
            <a:r>
              <a:rPr lang="ru-RU" sz="2400" dirty="0"/>
              <a:t>      Ничего не ответил ему монах, но положил на дно лодки весло с надписью "Молись" и продолжал грести только одним веслом, и лодка закружилась на месте.</a:t>
            </a:r>
          </a:p>
        </p:txBody>
      </p:sp>
      <p:pic>
        <p:nvPicPr>
          <p:cNvPr id="99332" name="Picture 4" descr="савватий и герма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071546"/>
            <a:ext cx="3786214" cy="5194138"/>
          </a:xfrm>
          <a:noFill/>
          <a:ln>
            <a:solidFill>
              <a:schemeClr val="accent1"/>
            </a:solidFill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857356" y="304800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ПРИТЧА  «ДВА ВЕСЛА»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201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Православное монашество</vt:lpstr>
      <vt:lpstr>Слайд 2</vt:lpstr>
      <vt:lpstr>ОДЕЖДА МОНАХА</vt:lpstr>
      <vt:lpstr>ОДЕЖДА МОНАХА</vt:lpstr>
      <vt:lpstr>МОНАШЕСКИЙ ПОСТРИГ</vt:lpstr>
      <vt:lpstr>Слайд 6</vt:lpstr>
      <vt:lpstr>ВЛАСЯНИЦА</vt:lpstr>
      <vt:lpstr>ВЕРИГИ</vt:lpstr>
      <vt:lpstr>Однажды   монах перевозил на лодке человека через реку. На веслах монаха было написано: "Молись" на одном и "Трудись" на другом. -Да, трудиться нужно, - рассуждал человек, глядя на весла, - а вот молиться, так ли это необходимо?       Ничего не ответил ему монах, но положил на дно лодки весло с надписью "Молись" и продолжал грести только одним веслом, и лодка закружилась на месте.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83</cp:revision>
  <dcterms:created xsi:type="dcterms:W3CDTF">2012-12-11T16:56:21Z</dcterms:created>
  <dcterms:modified xsi:type="dcterms:W3CDTF">2016-11-14T11:26:26Z</dcterms:modified>
</cp:coreProperties>
</file>