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58" r:id="rId5"/>
    <p:sldId id="269" r:id="rId6"/>
    <p:sldId id="264" r:id="rId7"/>
    <p:sldId id="270" r:id="rId8"/>
    <p:sldId id="257" r:id="rId9"/>
    <p:sldId id="271" r:id="rId10"/>
    <p:sldId id="266" r:id="rId11"/>
    <p:sldId id="272" r:id="rId12"/>
    <p:sldId id="267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bRCiwaBXak" TargetMode="External"/><Relationship Id="rId5" Type="http://schemas.openxmlformats.org/officeDocument/2006/relationships/image" Target="../media/image1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xmama.ru/stihotvorno/detskie-stihi-pro-snezhinki/" TargetMode="External"/><Relationship Id="rId2" Type="http://schemas.openxmlformats.org/officeDocument/2006/relationships/hyperlink" Target="https://deti-online.com/stihi/stihi-pro-snezhin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hyperlink" Target="https://www.youtube.com/watch?v=DbRCiwaBXa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4450" y="0"/>
            <a:ext cx="80329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Сказочных снежинок </a:t>
            </a:r>
          </a:p>
          <a:p>
            <a:pPr algn="ctr"/>
            <a:r>
              <a:rPr lang="ru-RU" sz="4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мастерская</a:t>
            </a:r>
            <a:endParaRPr lang="ru-RU" sz="4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4" y="3037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86" y="1602908"/>
            <a:ext cx="8838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Коллекция снежинок для вырезания из бумаги</a:t>
            </a:r>
          </a:p>
          <a:p>
            <a:pPr algn="ctr"/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ля учащихся 4-11 классов </a:t>
            </a:r>
          </a:p>
          <a:p>
            <a:pPr algn="ctr"/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сопровождении стихов про снежинки</a:t>
            </a:r>
          </a:p>
        </p:txBody>
      </p:sp>
      <p:pic>
        <p:nvPicPr>
          <p:cNvPr id="8194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43729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Летают снежинки,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Почти невидимки,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Как много всегда их зимой.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 вот я снежинку-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Пушистую льдинку —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Поймал наконец-то рукой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Заплакала тихо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Хрустальная льдинка…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На тёплой ладони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Осталась 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слезинка…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5066020" cy="61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7819" y="33265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летаю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Я сверкаю!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кружусь, кружусь, кружусь!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желанья исполняю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Тем, кому на нос сажусь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Хочешь радости немножко?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Ну-ка, подставляй ладошки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лови зимы пушинку –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Новогоднюю снежинку!</a:t>
            </a:r>
          </a:p>
        </p:txBody>
      </p:sp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bRCiwaBXa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2494" y="2708920"/>
            <a:ext cx="6912767" cy="388843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636"/>
            <a:ext cx="4327066" cy="24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021288"/>
            <a:ext cx="944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Пусть радует ваш взор зимушка-зима…</a:t>
            </a:r>
            <a:endParaRPr lang="ru-RU" sz="31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9783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Источники:</a:t>
            </a:r>
          </a:p>
          <a:p>
            <a:endParaRPr lang="ru-RU" dirty="0"/>
          </a:p>
          <a:p>
            <a:r>
              <a:rPr lang="ru-RU" dirty="0" smtClean="0"/>
              <a:t>Стихи </a:t>
            </a:r>
            <a:r>
              <a:rPr lang="ru-RU" dirty="0"/>
              <a:t>про снежинки для детей </a:t>
            </a:r>
            <a:r>
              <a:rPr lang="en-US" dirty="0">
                <a:hlinkClick r:id="rId2"/>
              </a:rPr>
              <a:t>https://deti-online.com/stihi/stihi-pro-snezhinki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Детские стихи про снежинки </a:t>
            </a:r>
            <a:r>
              <a:rPr lang="en-US" dirty="0">
                <a:hlinkClick r:id="rId3"/>
              </a:rPr>
              <a:t>http://axmama.ru/stihotvorno/detskie-stihi-pro-snezhinki/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Пышная снежинка из бумаги. Видео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www.youtube.com/watch?v=DbRCiwaBXak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" y="-176377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89601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Снежинки – волшебные спутницы зимы, всегда разные и неповторимые,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они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неизменно сопровождают каждый Новый год.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Снежинки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вырезают из бумаги и картона, сочиняют и рассказывают о них стихи Дедушке Морозу.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Смастерим снежинки?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 заодно восхитимся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поэзией снежинок…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6368"/>
            <a:ext cx="5258835" cy="63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Тихо падают снежинки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Удивительной красы.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Все резные, кружевные,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Просто глаз не отвести.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 откуда это чудо,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Кто его нам подарил?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Может быть, волшебник добрый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Нам на радость смастерил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  <a:p>
            <a:pPr algn="ctr"/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mage?t=0&amp;bid=846702966528&amp;id=838828794428&amp;plc=WEB&amp;tkn=*iF-Gx-PxTCpx9hlsyukqKt7LS9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066020" cy="6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647" y="98072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Кто вяжет снежинки и с неба бросает?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Узоров таких даже мама не знает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 пряжи нигде не встречали такой -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Наш город весь белый, слегка голубой.</a:t>
            </a:r>
          </a:p>
          <a:p>
            <a:pPr algn="ctr"/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А, может быть, их вырезают из ситца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 тихо спускают ко мне на ресницы?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Слезой на щеках они медленно тают...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Откуда снежинки? Хоть кто-нибудь знает?</a:t>
            </a:r>
          </a:p>
        </p:txBody>
      </p:sp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3183"/>
            <a:ext cx="4896544" cy="5950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Чтобы к вам спуститься с неба,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Мне и крылья не нужны.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Без меня бы белым не был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Путь красавицы Зимы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Я танцую вместе с ветром,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Мчусь неведомо куда.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 в лучах любого света</a:t>
            </a:r>
            <a:b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Я сверкаю, как звезда!</a:t>
            </a:r>
          </a:p>
        </p:txBody>
      </p:sp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3114"/>
            <a:ext cx="5040560" cy="612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Картинки по запросу снег идет гиф пн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-25607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246</Words>
  <Application>Microsoft Office PowerPoint</Application>
  <PresentationFormat>Экран (4:3)</PresentationFormat>
  <Paragraphs>61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2016-11-16T18:03:44Z</dcterms:modified>
</cp:coreProperties>
</file>