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3" r:id="rId8"/>
    <p:sldId id="262" r:id="rId9"/>
    <p:sldId id="271" r:id="rId10"/>
    <p:sldId id="263" r:id="rId11"/>
    <p:sldId id="264" r:id="rId12"/>
    <p:sldId id="265" r:id="rId13"/>
    <p:sldId id="272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hejizn.com/2015/11/15/steve-jobs-poslednie-slova-geni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476672"/>
            <a:ext cx="8632825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None/>
              <a:tabLst>
                <a:tab pos="6548438" algn="l"/>
              </a:tabLst>
            </a:pPr>
            <a:r>
              <a:rPr lang="ru-RU" altLang="ru-RU" sz="5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Стив Джобс: </a:t>
            </a:r>
            <a:r>
              <a:rPr lang="ru-RU" altLang="ru-RU" sz="48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последние слова гения</a:t>
            </a:r>
            <a:endParaRPr lang="ru-RU" sz="5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ru-RU" altLang="ru-RU" sz="3200" b="1" dirty="0" smtClean="0"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Arial" charset="0"/>
            </a:endParaRPr>
          </a:p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Презентация</a:t>
            </a:r>
            <a:endParaRPr lang="en-US" altLang="ru-RU" sz="3200" b="1" dirty="0" smtClean="0"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Arial" charset="0"/>
            </a:endParaRPr>
          </a:p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для учащихся </a:t>
            </a:r>
            <a:r>
              <a:rPr lang="ru-RU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9</a:t>
            </a:r>
            <a:r>
              <a:rPr lang="en-US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-</a:t>
            </a:r>
            <a:r>
              <a:rPr lang="ru-RU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11</a:t>
            </a:r>
            <a:r>
              <a:rPr lang="en-US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ru-RU" altLang="ru-RU" sz="32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charset="0"/>
              </a:rPr>
              <a:t>классов</a:t>
            </a:r>
            <a:endParaRPr lang="ru-RU" altLang="ru-RU" sz="2800" b="1" dirty="0"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26784"/>
            <a:ext cx="8460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</a:t>
            </a: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sz="1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600" b="1" spc="50" dirty="0" smtClean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600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</a:t>
            </a: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Силантьева»</a:t>
            </a:r>
          </a:p>
          <a:p>
            <a:pPr algn="ctr">
              <a:defRPr/>
            </a:pPr>
            <a:r>
              <a:rPr lang="ru-RU" sz="1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Цивильск Чувашской Республики</a:t>
            </a:r>
            <a:endParaRPr lang="en-US" sz="2000" b="1" spc="50" dirty="0" smtClean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sz="1600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4824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Arial Black" pitchFamily="34" charset="0"/>
              </a:rPr>
              <a:t>Что я могу взять- это только воспоминания, вызванные любовью.</a:t>
            </a:r>
            <a:endParaRPr lang="ru-RU" sz="2400" dirty="0" smtClean="0">
              <a:latin typeface="Arial Black" pitchFamily="34" charset="0"/>
            </a:endParaRP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Вот истинное богатство, которое должно следовать за вами, сопровождать вас</a:t>
            </a:r>
            <a:r>
              <a:rPr lang="ru-RU" sz="2400" dirty="0" smtClean="0">
                <a:latin typeface="Arial Black" pitchFamily="34" charset="0"/>
              </a:rPr>
              <a:t>,</a:t>
            </a: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давать вам силы и свет идти дальше.</a:t>
            </a: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Любовь может путешествовать в тысячу миль. Жизнь не имеет предела</a:t>
            </a:r>
            <a:r>
              <a:rPr lang="ru-RU" sz="2400" dirty="0" smtClean="0">
                <a:latin typeface="Arial Black" pitchFamily="34" charset="0"/>
              </a:rPr>
              <a:t>.</a:t>
            </a: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 Идите </a:t>
            </a:r>
            <a:r>
              <a:rPr lang="ru-RU" sz="2400" dirty="0" smtClean="0">
                <a:latin typeface="Arial Black" pitchFamily="34" charset="0"/>
              </a:rPr>
              <a:t>туда ,куда вы хотите идти. </a:t>
            </a:r>
            <a:endParaRPr lang="ru-RU" sz="2400" dirty="0" smtClean="0">
              <a:latin typeface="Arial Black" pitchFamily="34" charset="0"/>
            </a:endParaRP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Достигайте </a:t>
            </a:r>
            <a:r>
              <a:rPr lang="ru-RU" sz="2400" dirty="0" smtClean="0">
                <a:latin typeface="Arial Black" pitchFamily="34" charset="0"/>
              </a:rPr>
              <a:t>высот, </a:t>
            </a:r>
            <a:endParaRPr lang="ru-RU" sz="2400" dirty="0" smtClean="0">
              <a:latin typeface="Arial Black" pitchFamily="34" charset="0"/>
            </a:endParaRP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которые </a:t>
            </a:r>
            <a:r>
              <a:rPr lang="ru-RU" sz="2400" dirty="0" smtClean="0">
                <a:latin typeface="Arial Black" pitchFamily="34" charset="0"/>
              </a:rPr>
              <a:t>вы хотите достичь</a:t>
            </a:r>
            <a:r>
              <a:rPr lang="ru-RU" sz="2400" dirty="0" smtClean="0">
                <a:latin typeface="Arial Black" pitchFamily="34" charset="0"/>
              </a:rPr>
              <a:t>.</a:t>
            </a: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Это все в вашем сердце и в ваших руках</a:t>
            </a:r>
            <a:r>
              <a:rPr lang="ru-RU" sz="2400" dirty="0" smtClean="0">
                <a:latin typeface="Arial Black" pitchFamily="34" charset="0"/>
              </a:rPr>
              <a:t>.</a:t>
            </a:r>
            <a:endParaRPr lang="ru-RU" sz="24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27483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dirty="0" smtClean="0">
                <a:latin typeface="Arial Black" pitchFamily="34" charset="0"/>
              </a:rPr>
              <a:t>Какая самая дорогая кровать в мире? -«Кровать больного человека»…</a:t>
            </a: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Вы можете нанять на работу </a:t>
            </a:r>
            <a:r>
              <a:rPr lang="ru-RU" sz="2800" dirty="0" smtClean="0">
                <a:latin typeface="Arial Black" pitchFamily="34" charset="0"/>
              </a:rPr>
              <a:t>кого-то </a:t>
            </a:r>
            <a:r>
              <a:rPr lang="ru-RU" sz="2800" dirty="0" smtClean="0">
                <a:latin typeface="Arial Black" pitchFamily="34" charset="0"/>
              </a:rPr>
              <a:t>водить автомобиль за вас, зарабатывать деньги для вас, </a:t>
            </a:r>
            <a:endParaRPr lang="ru-RU" sz="2800" dirty="0" smtClean="0">
              <a:latin typeface="Arial Black" pitchFamily="34" charset="0"/>
            </a:endParaRP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но </a:t>
            </a:r>
            <a:r>
              <a:rPr lang="ru-RU" sz="2800" dirty="0" smtClean="0">
                <a:latin typeface="Arial Black" pitchFamily="34" charset="0"/>
              </a:rPr>
              <a:t>никто вместо вас не </a:t>
            </a:r>
            <a:r>
              <a:rPr lang="ru-RU" sz="2800" dirty="0" smtClean="0">
                <a:latin typeface="Arial Black" pitchFamily="34" charset="0"/>
              </a:rPr>
              <a:t>понесет</a:t>
            </a: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ваши болезни.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5934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Arial Black" pitchFamily="34" charset="0"/>
              </a:rPr>
              <a:t>Материальные вещи, которые мы потеряли, могут быть найдены</a:t>
            </a:r>
            <a:r>
              <a:rPr lang="ru-RU" sz="2400" b="1" dirty="0" smtClean="0">
                <a:latin typeface="Arial Black" pitchFamily="34" charset="0"/>
              </a:rPr>
              <a:t>.</a:t>
            </a:r>
          </a:p>
          <a:p>
            <a:pPr algn="ctr" fontAlgn="base"/>
            <a:r>
              <a:rPr lang="ru-RU" sz="2400" b="1" dirty="0" smtClean="0">
                <a:latin typeface="Arial Black" pitchFamily="34" charset="0"/>
              </a:rPr>
              <a:t>Но </a:t>
            </a:r>
            <a:r>
              <a:rPr lang="ru-RU" sz="2400" b="1" dirty="0" smtClean="0">
                <a:latin typeface="Arial Black" pitchFamily="34" charset="0"/>
              </a:rPr>
              <a:t>есть одна вещь, которая никогда не будет найдена, если ты ее потерял – «Жизнь</a:t>
            </a:r>
            <a:r>
              <a:rPr lang="ru-RU" sz="2400" b="1" dirty="0" smtClean="0">
                <a:latin typeface="Arial Black" pitchFamily="34" charset="0"/>
              </a:rPr>
              <a:t>».</a:t>
            </a:r>
          </a:p>
          <a:p>
            <a:pPr algn="ctr" fontAlgn="base"/>
            <a:endParaRPr lang="ru-RU" sz="2400" dirty="0" smtClean="0">
              <a:latin typeface="Arial Black" pitchFamily="34" charset="0"/>
            </a:endParaRPr>
          </a:p>
          <a:p>
            <a:pPr algn="ctr" fontAlgn="base"/>
            <a:r>
              <a:rPr lang="ru-RU" sz="2400" dirty="0" smtClean="0">
                <a:latin typeface="Arial Black" pitchFamily="34" charset="0"/>
              </a:rPr>
              <a:t>Когда человек подходит к операционной комнате, он понимает, что есть одна книга, которую он до сих пор не закончил читать – «Книга здоровой жизни</a:t>
            </a:r>
            <a:r>
              <a:rPr lang="ru-RU" sz="2400" dirty="0" smtClean="0">
                <a:latin typeface="Arial Black" pitchFamily="34" charset="0"/>
              </a:rPr>
              <a:t>».</a:t>
            </a:r>
            <a:endParaRPr lang="ru-RU" sz="24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49289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dirty="0" smtClean="0">
                <a:latin typeface="Arial Black" pitchFamily="34" charset="0"/>
              </a:rPr>
              <a:t>Неважно, сколько вам сейчас лет и чего вы добились. </a:t>
            </a:r>
            <a:endParaRPr lang="ru-RU" sz="3600" dirty="0" smtClean="0">
              <a:latin typeface="Arial Black" pitchFamily="34" charset="0"/>
            </a:endParaRPr>
          </a:p>
          <a:p>
            <a:pPr algn="ctr" fontAlgn="base"/>
            <a:r>
              <a:rPr lang="ru-RU" sz="3600" dirty="0" smtClean="0">
                <a:latin typeface="Arial Black" pitchFamily="34" charset="0"/>
              </a:rPr>
              <a:t>У </a:t>
            </a:r>
            <a:r>
              <a:rPr lang="ru-RU" sz="3600" dirty="0" smtClean="0">
                <a:latin typeface="Arial Black" pitchFamily="34" charset="0"/>
              </a:rPr>
              <a:t>нас у всех наступит день, когда занавес опустится вниз…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482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4000" b="1" dirty="0" smtClean="0">
                <a:latin typeface="Arial Black" pitchFamily="34" charset="0"/>
              </a:rPr>
              <a:t>Ваши сокровища это — любовь к вашей семье, любовь к супругу, </a:t>
            </a:r>
            <a:endParaRPr lang="ru-RU" sz="4000" b="1" dirty="0" smtClean="0">
              <a:latin typeface="Arial Black" pitchFamily="34" charset="0"/>
            </a:endParaRPr>
          </a:p>
          <a:p>
            <a:pPr algn="ctr" fontAlgn="base"/>
            <a:r>
              <a:rPr lang="ru-RU" sz="4000" b="1" dirty="0" smtClean="0">
                <a:latin typeface="Arial Black" pitchFamily="34" charset="0"/>
              </a:rPr>
              <a:t>любовь </a:t>
            </a:r>
            <a:r>
              <a:rPr lang="ru-RU" sz="4000" b="1" dirty="0" smtClean="0">
                <a:latin typeface="Arial Black" pitchFamily="34" charset="0"/>
              </a:rPr>
              <a:t>к своим друзьям…</a:t>
            </a:r>
            <a:endParaRPr lang="ru-RU" sz="4000" dirty="0" smtClean="0">
              <a:latin typeface="Arial Black" pitchFamily="34" charset="0"/>
            </a:endParaRPr>
          </a:p>
          <a:p>
            <a:pPr algn="ctr" fontAlgn="base"/>
            <a:r>
              <a:rPr lang="ru-RU" sz="4000" dirty="0" smtClean="0">
                <a:latin typeface="Arial Black" pitchFamily="34" charset="0"/>
              </a:rPr>
              <a:t>Берегите себя. </a:t>
            </a:r>
            <a:endParaRPr lang="ru-RU" sz="4000" dirty="0" smtClean="0">
              <a:latin typeface="Arial Black" pitchFamily="34" charset="0"/>
            </a:endParaRPr>
          </a:p>
          <a:p>
            <a:pPr algn="ctr" fontAlgn="base"/>
            <a:r>
              <a:rPr lang="ru-RU" sz="4000" dirty="0" smtClean="0">
                <a:latin typeface="Arial Black" pitchFamily="34" charset="0"/>
              </a:rPr>
              <a:t>Заботьтесь </a:t>
            </a:r>
            <a:r>
              <a:rPr lang="ru-RU" sz="4000" dirty="0" smtClean="0">
                <a:latin typeface="Arial Black" pitchFamily="34" charset="0"/>
              </a:rPr>
              <a:t>о других».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Есть только один способ проделать большую работу — полюбить </a:t>
            </a:r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ее. </a:t>
            </a:r>
          </a:p>
          <a:p>
            <a:pPr algn="r"/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Стив Джобс</a:t>
            </a:r>
            <a:endParaRPr lang="ru-RU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6386" name="Picture 2" descr="стив джобс цитаты высказы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8316416" cy="1872208"/>
          </a:xfrm>
          <a:prstGeom prst="rect">
            <a:avLst/>
          </a:prstGeom>
          <a:noFill/>
        </p:spPr>
      </p:pic>
      <p:pic>
        <p:nvPicPr>
          <p:cNvPr id="16388" name="Picture 4" descr="стив джобс цитаты высказыва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914400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1520" y="5733256"/>
            <a:ext cx="8568952" cy="830997"/>
          </a:xfrm>
          <a:prstGeom prst="rect">
            <a:avLst/>
          </a:prstGeom>
          <a:solidFill>
            <a:srgbClr val="9999FF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Работать нужно не 12 часов , а головой. </a:t>
            </a:r>
          </a:p>
          <a:p>
            <a:pPr algn="r"/>
            <a:r>
              <a:rPr lang="ru-RU" sz="2400" dirty="0" smtClean="0">
                <a:latin typeface="Arial Black" pitchFamily="34" charset="0"/>
              </a:rPr>
              <a:t>Стив Джобс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068960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Источник: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Стив </a:t>
            </a:r>
            <a:r>
              <a:rPr lang="ru-RU" dirty="0" smtClean="0"/>
              <a:t>Джобс: последние слова </a:t>
            </a:r>
            <a:r>
              <a:rPr lang="ru-RU" dirty="0" smtClean="0"/>
              <a:t>гени</a:t>
            </a:r>
            <a:r>
              <a:rPr lang="ru-RU" dirty="0" smtClean="0"/>
              <a:t>я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://thejizn.com/2015/11/15/steve-jobs-poslednie-slova-genia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6a48bd6665da4408b54b3b2acafd6ae0"/>
          <p:cNvPicPr>
            <a:picLocks noChangeAspect="1" noChangeArrowheads="1"/>
          </p:cNvPicPr>
          <p:nvPr/>
        </p:nvPicPr>
        <p:blipFill>
          <a:blip r:embed="rId2" cstate="print"/>
          <a:srcRect l="559"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1430"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Стив Джобс </a:t>
            </a:r>
            <a:endParaRPr lang="ru-RU" sz="6000" b="1" dirty="0" smtClean="0">
              <a:ln w="11430">
                <a:solidFill>
                  <a:srgbClr val="00B0F0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ln w="11430">
                  <a:solidFill>
                    <a:srgbClr val="00B0F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Культовая </a:t>
            </a:r>
            <a:r>
              <a:rPr lang="ru-RU" sz="3200" b="1" dirty="0" smtClean="0">
                <a:ln w="11430">
                  <a:solidFill>
                    <a:srgbClr val="00B0F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личность нашего </a:t>
            </a:r>
            <a:r>
              <a:rPr lang="ru-RU" sz="3200" b="1" dirty="0" smtClean="0">
                <a:ln w="11430">
                  <a:solidFill>
                    <a:srgbClr val="00B0F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времени </a:t>
            </a:r>
            <a:endParaRPr lang="en-US" sz="3200" b="1" dirty="0" smtClean="0">
              <a:ln w="11430">
                <a:solidFill>
                  <a:srgbClr val="00B0F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556792"/>
            <a:ext cx="8568952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Несмотря 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на то, что компания </a:t>
            </a:r>
            <a:r>
              <a:rPr lang="ru-RU" sz="32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Apple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вышла в топы мира по множеству позиций, он всегда оставался простым и даже </a:t>
            </a:r>
            <a:endParaRPr lang="en-US" sz="3200" b="1" dirty="0" smtClean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2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аскетичным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человеком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en-US" sz="3200" b="1" dirty="0" smtClean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Недавно были обнародовано его последнее послание, которое он оставил в больничной палате. </a:t>
            </a:r>
            <a:endParaRPr lang="en-US" sz="3200" b="1" dirty="0" smtClean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Эти 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слова задевают </a:t>
            </a:r>
            <a:endParaRPr lang="en-US" sz="3200" b="1" dirty="0" smtClean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самые 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тонкие струны </a:t>
            </a:r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души</a:t>
            </a:r>
            <a:r>
              <a:rPr lang="en-US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ru-RU" sz="3200" b="1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rgbClr val="FFFF00"/>
                </a:solidFill>
                <a:latin typeface="Arial Black" pitchFamily="34" charset="0"/>
              </a:rPr>
              <a:t>Сти́вен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 Пол Джобс — американский предприниматель, получивший широкое признание в качестве пионера эры IT-технологий. Один из основателей, председатель совета директоров и CEO корпорации </a:t>
            </a:r>
            <a:r>
              <a:rPr lang="ru-RU" dirty="0" err="1" smtClean="0">
                <a:solidFill>
                  <a:srgbClr val="FFFF00"/>
                </a:solidFill>
                <a:latin typeface="Arial Black" pitchFamily="34" charset="0"/>
              </a:rPr>
              <a:t>Apple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. Один из основателей и CEO киностудии </a:t>
            </a:r>
            <a:r>
              <a:rPr lang="ru-RU" dirty="0" err="1" smtClean="0">
                <a:solidFill>
                  <a:srgbClr val="FFFF00"/>
                </a:solidFill>
                <a:latin typeface="Arial Black" pitchFamily="34" charset="0"/>
              </a:rPr>
              <a:t>Pixar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Картинки по запросу стив джоб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682" y="1556792"/>
            <a:ext cx="7323318" cy="53012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FFFF00"/>
                </a:solidFill>
                <a:latin typeface="Arial Black" pitchFamily="34" charset="0"/>
              </a:rPr>
              <a:t>Родился:</a:t>
            </a:r>
            <a:r>
              <a:rPr lang="ru-RU" sz="2300" b="1" dirty="0" smtClean="0">
                <a:solidFill>
                  <a:srgbClr val="FFFF00"/>
                </a:solidFill>
                <a:latin typeface="Arial Black" pitchFamily="34" charset="0"/>
              </a:rPr>
              <a:t> </a:t>
            </a:r>
            <a:r>
              <a:rPr lang="ru-RU" sz="2300" dirty="0" smtClean="0">
                <a:solidFill>
                  <a:srgbClr val="FFFF00"/>
                </a:solidFill>
                <a:latin typeface="Arial Black" pitchFamily="34" charset="0"/>
              </a:rPr>
              <a:t>24 февраля 1955 </a:t>
            </a:r>
            <a:r>
              <a:rPr lang="ru-RU" sz="2300" dirty="0" smtClean="0">
                <a:solidFill>
                  <a:srgbClr val="FFFF00"/>
                </a:solidFill>
                <a:latin typeface="Arial Black" pitchFamily="34" charset="0"/>
              </a:rPr>
              <a:t>года</a:t>
            </a:r>
          </a:p>
          <a:p>
            <a:pPr algn="ctr"/>
            <a:r>
              <a:rPr lang="ru-RU" sz="23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2300" dirty="0" smtClean="0">
                <a:solidFill>
                  <a:srgbClr val="00B0F0"/>
                </a:solidFill>
                <a:latin typeface="Arial Black" pitchFamily="34" charset="0"/>
              </a:rPr>
              <a:t>(Сан-Франсиско, Калифорния, США)</a:t>
            </a:r>
            <a:endParaRPr lang="ru-RU" sz="23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ctr"/>
            <a:r>
              <a:rPr lang="ru-RU" sz="2300" b="1" dirty="0" smtClean="0">
                <a:solidFill>
                  <a:srgbClr val="FFFF00"/>
                </a:solidFill>
                <a:latin typeface="Arial Black" pitchFamily="34" charset="0"/>
              </a:rPr>
              <a:t>Умер:</a:t>
            </a:r>
            <a:r>
              <a:rPr lang="ru-RU" sz="2300" b="1" dirty="0" smtClean="0">
                <a:solidFill>
                  <a:srgbClr val="FFFF00"/>
                </a:solidFill>
                <a:latin typeface="Arial Black" pitchFamily="34" charset="0"/>
              </a:rPr>
              <a:t> </a:t>
            </a:r>
            <a:r>
              <a:rPr lang="ru-RU" sz="2300" dirty="0" smtClean="0">
                <a:solidFill>
                  <a:srgbClr val="FFFF00"/>
                </a:solidFill>
                <a:latin typeface="Arial Black" pitchFamily="34" charset="0"/>
              </a:rPr>
              <a:t>5 октября 2011 </a:t>
            </a:r>
            <a:r>
              <a:rPr lang="ru-RU" sz="2300" dirty="0" smtClean="0">
                <a:solidFill>
                  <a:srgbClr val="FFFF00"/>
                </a:solidFill>
                <a:latin typeface="Arial Black" pitchFamily="34" charset="0"/>
              </a:rPr>
              <a:t>года </a:t>
            </a:r>
          </a:p>
          <a:p>
            <a:pPr algn="ctr"/>
            <a:r>
              <a:rPr lang="ru-RU" sz="2300" dirty="0" smtClean="0">
                <a:solidFill>
                  <a:srgbClr val="00B0F0"/>
                </a:solidFill>
                <a:latin typeface="Arial Black" pitchFamily="34" charset="0"/>
              </a:rPr>
              <a:t>(</a:t>
            </a:r>
            <a:r>
              <a:rPr lang="ru-RU" sz="2300" dirty="0" err="1" smtClean="0">
                <a:solidFill>
                  <a:srgbClr val="00B0F0"/>
                </a:solidFill>
                <a:latin typeface="Arial Black" pitchFamily="34" charset="0"/>
              </a:rPr>
              <a:t>Пало-Алто</a:t>
            </a:r>
            <a:r>
              <a:rPr lang="ru-RU" sz="2300" dirty="0" smtClean="0">
                <a:solidFill>
                  <a:srgbClr val="00B0F0"/>
                </a:solidFill>
                <a:latin typeface="Arial Black" pitchFamily="34" charset="0"/>
              </a:rPr>
              <a:t>, Калифорния, США)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Arial Black" pitchFamily="34" charset="0"/>
              </a:rPr>
              <a:t>Это были последние слова, которые Стив Джобс сказал перед своей смертью.</a:t>
            </a:r>
            <a:endParaRPr lang="ru-RU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7687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«Я достиг вершины успеха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деловом мире.</a:t>
            </a:r>
            <a:b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 глазах других моя жизнь является воплощением успеха.</a:t>
            </a:r>
            <a:b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Однако помимо работы,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у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меня мало радости.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конце концов богатство-это только факт жизни,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которому я привык.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7281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На данный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момент</a:t>
            </a: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лежа на кровати больного и оглядываясь на всю мою жизнь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,</a:t>
            </a: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я понимаю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,</a:t>
            </a: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что все признания и богатства, которыми я так гордился,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потеряли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значение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перед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лицом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надвигающейся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смерти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.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72084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 темноте, когда я смотрю на зеленый свет от машин жизнеобеспечения машин и слушаю гудящий механический звук,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я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чувствую дыхание смерти ближе…</a:t>
            </a: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Теперь я знаю,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когда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мы накопили достаточно богатства, мы должны задавать совершенно другие вопросы в жизни, не связанные с богатством…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04864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Arial Black" pitchFamily="34" charset="0"/>
              </a:rPr>
              <a:t>Должно быть нечто, </a:t>
            </a:r>
            <a:endParaRPr lang="ru-RU" sz="2800" b="1" dirty="0" smtClean="0"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atin typeface="Arial Black" pitchFamily="34" charset="0"/>
              </a:rPr>
              <a:t>что </a:t>
            </a:r>
            <a:r>
              <a:rPr lang="ru-RU" sz="2800" b="1" dirty="0" smtClean="0">
                <a:latin typeface="Arial Black" pitchFamily="34" charset="0"/>
              </a:rPr>
              <a:t>является более важным</a:t>
            </a:r>
            <a:r>
              <a:rPr lang="ru-RU" sz="2800" b="1" dirty="0" smtClean="0">
                <a:latin typeface="Arial Black" pitchFamily="34" charset="0"/>
              </a:rPr>
              <a:t>:</a:t>
            </a:r>
          </a:p>
          <a:p>
            <a:pPr algn="ctr" fontAlgn="base"/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возможно отношения, </a:t>
            </a:r>
            <a:endParaRPr lang="ru-RU" sz="2800" b="1" dirty="0" smtClean="0"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atin typeface="Arial Black" pitchFamily="34" charset="0"/>
              </a:rPr>
              <a:t>возможно искусство</a:t>
            </a:r>
            <a:r>
              <a:rPr lang="ru-RU" sz="2800" b="1" dirty="0" smtClean="0">
                <a:latin typeface="Arial Black" pitchFamily="34" charset="0"/>
              </a:rPr>
              <a:t>, </a:t>
            </a:r>
            <a:endParaRPr lang="ru-RU" sz="2800" b="1" dirty="0" smtClean="0">
              <a:latin typeface="Arial Black" pitchFamily="34" charset="0"/>
            </a:endParaRPr>
          </a:p>
          <a:p>
            <a:pPr algn="ctr" fontAlgn="base"/>
            <a:r>
              <a:rPr lang="ru-RU" sz="2800" b="1" dirty="0" smtClean="0">
                <a:latin typeface="Arial Black" pitchFamily="34" charset="0"/>
              </a:rPr>
              <a:t>возможно </a:t>
            </a:r>
            <a:r>
              <a:rPr lang="ru-RU" sz="2800" b="1" dirty="0" smtClean="0">
                <a:latin typeface="Arial Black" pitchFamily="34" charset="0"/>
              </a:rPr>
              <a:t>мечты молодости…</a:t>
            </a:r>
            <a:endParaRPr lang="ru-RU" sz="2800" dirty="0" smtClean="0">
              <a:latin typeface="Arial Black" pitchFamily="34" charset="0"/>
            </a:endParaRP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Нон-стоп достижения богатства превращают человека в марионетку, </a:t>
            </a:r>
            <a:endParaRPr lang="ru-RU" sz="2800" dirty="0" smtClean="0">
              <a:latin typeface="Arial Black" pitchFamily="34" charset="0"/>
            </a:endParaRP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что </a:t>
            </a:r>
            <a:r>
              <a:rPr lang="ru-RU" sz="2800" dirty="0" smtClean="0">
                <a:latin typeface="Arial Black" pitchFamily="34" charset="0"/>
              </a:rPr>
              <a:t>случилось и со мной</a:t>
            </a:r>
            <a:r>
              <a:rPr lang="ru-RU" sz="2800" dirty="0" smtClean="0">
                <a:latin typeface="Arial Black" pitchFamily="34" charset="0"/>
              </a:rPr>
              <a:t>.</a:t>
            </a:r>
            <a:endParaRPr lang="ru-RU" sz="28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274838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dirty="0" smtClean="0">
                <a:latin typeface="Arial Black" pitchFamily="34" charset="0"/>
              </a:rPr>
              <a:t>Бог дал нам чувства, чтобы передать свою любовь в каждое сердце, </a:t>
            </a:r>
            <a:endParaRPr lang="ru-RU" sz="2800" dirty="0" smtClean="0">
              <a:latin typeface="Arial Black" pitchFamily="34" charset="0"/>
            </a:endParaRP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и </a:t>
            </a:r>
            <a:r>
              <a:rPr lang="ru-RU" sz="2800" dirty="0" smtClean="0">
                <a:latin typeface="Arial Black" pitchFamily="34" charset="0"/>
              </a:rPr>
              <a:t>не должно быть никакой </a:t>
            </a:r>
            <a:r>
              <a:rPr lang="ru-RU" sz="2800" dirty="0" smtClean="0">
                <a:latin typeface="Arial Black" pitchFamily="34" charset="0"/>
              </a:rPr>
              <a:t>иллюзии</a:t>
            </a: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по поводу богатства.</a:t>
            </a: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Богатство , </a:t>
            </a:r>
            <a:endParaRPr lang="ru-RU" sz="2800" dirty="0" smtClean="0">
              <a:latin typeface="Arial Black" pitchFamily="34" charset="0"/>
            </a:endParaRP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которое </a:t>
            </a:r>
            <a:r>
              <a:rPr lang="ru-RU" sz="2800" dirty="0" smtClean="0">
                <a:latin typeface="Arial Black" pitchFamily="34" charset="0"/>
              </a:rPr>
              <a:t>я заработал в моей жизни</a:t>
            </a:r>
            <a:r>
              <a:rPr lang="ru-RU" sz="2800" dirty="0" smtClean="0">
                <a:latin typeface="Arial Black" pitchFamily="34" charset="0"/>
              </a:rPr>
              <a:t>,</a:t>
            </a:r>
          </a:p>
          <a:p>
            <a:pPr algn="ctr" fontAlgn="base"/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я не могу взять с собой.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571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9</cp:revision>
  <dcterms:created xsi:type="dcterms:W3CDTF">2016-11-19T11:13:29Z</dcterms:created>
  <dcterms:modified xsi:type="dcterms:W3CDTF">2016-11-19T12:32:56Z</dcterms:modified>
</cp:coreProperties>
</file>