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2" r:id="rId12"/>
    <p:sldId id="273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spbrc.nw.ru/Upload/_users/1/_images/lomonoso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ihi.ru/pics/2009/05/23/1850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vmdpni.ru/data/oboz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4582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Презентация к уроку обществознания 6 класс по теме «Человек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познает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мир»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3290862"/>
            <a:ext cx="4673600" cy="19383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Кузнецова Оксана Леонидовна,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обществознания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категории,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СМР «Коробицынская ОШ»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Сямженского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5661248"/>
            <a:ext cx="5905500" cy="101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деревня Георгиевская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Сямженского района Вологодской области</a:t>
            </a:r>
          </a:p>
        </p:txBody>
      </p:sp>
      <p:pic>
        <p:nvPicPr>
          <p:cNvPr id="1026" name="Picture 2" descr="C:\Users\Андрей\Desktop\dnqpqk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96" y="2815218"/>
            <a:ext cx="3893840" cy="242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1989138"/>
            <a:ext cx="85867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85775" y="6092825"/>
          <a:ext cx="8229600" cy="531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5318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  <a:tabLst>
                          <a:tab pos="310007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Рисунок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Марины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Рисунок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entury Schoolbook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4825" name="Rectangle 3"/>
          <p:cNvSpPr>
            <a:spLocks noChangeArrowheads="1"/>
          </p:cNvSpPr>
          <p:nvPr/>
        </p:nvSpPr>
        <p:spPr bwMode="auto">
          <a:xfrm>
            <a:off x="457200" y="368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>
                <a:cs typeface="Arial" pitchFamily="34" charset="0"/>
              </a:rPr>
              <a:t/>
            </a:r>
            <a:br>
              <a:rPr lang="ru-RU" altLang="ru-RU">
                <a:cs typeface="Arial" pitchFamily="34" charset="0"/>
              </a:rPr>
            </a:br>
            <a:endParaRPr lang="ru-RU" altLang="ru-RU">
              <a:cs typeface="Arial" pitchFamily="34" charset="0"/>
            </a:endParaRPr>
          </a:p>
        </p:txBody>
      </p:sp>
      <p:sp>
        <p:nvSpPr>
          <p:cNvPr id="34826" name="Прямоугольник 3"/>
          <p:cNvSpPr>
            <a:spLocks noChangeArrowheads="1"/>
          </p:cNvSpPr>
          <p:nvPr/>
        </p:nvSpPr>
        <p:spPr bwMode="auto">
          <a:xfrm>
            <a:off x="169863" y="188913"/>
            <a:ext cx="8712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cs typeface="Arial" pitchFamily="34" charset="0"/>
              </a:rPr>
              <a:t>Посмотри на рисунки Марины и Владимира. У кого из них </a:t>
            </a:r>
            <a:r>
              <a:rPr lang="ru-RU" altLang="ru-RU" sz="2800">
                <a:solidFill>
                  <a:srgbClr val="C00000"/>
                </a:solidFill>
                <a:cs typeface="Arial" pitchFamily="34" charset="0"/>
              </a:rPr>
              <a:t>низкая самооценка</a:t>
            </a:r>
            <a:r>
              <a:rPr lang="ru-RU" altLang="ru-RU" sz="2800">
                <a:cs typeface="Arial" pitchFamily="34" charset="0"/>
              </a:rPr>
              <a:t>, а у </a:t>
            </a:r>
            <a:r>
              <a:rPr lang="ru-RU" altLang="ru-RU" sz="2800">
                <a:solidFill>
                  <a:srgbClr val="C00000"/>
                </a:solidFill>
                <a:cs typeface="Arial" pitchFamily="34" charset="0"/>
              </a:rPr>
              <a:t>кого - высокая</a:t>
            </a:r>
            <a:r>
              <a:rPr lang="ru-RU" altLang="ru-RU" sz="2800"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6307" y="260648"/>
            <a:ext cx="3985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Выполни задание.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pd4pic.com/images/staircase-stairs-climb-up-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78150"/>
            <a:ext cx="4896544" cy="38101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851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Нарисуй на ступеньках лестницы себя и своих друзей.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4557" y="548680"/>
            <a:ext cx="4829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На что ты способен.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ordiki.ru/slide/14368168276248271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556792"/>
            <a:ext cx="8165707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3115072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43000"/>
            <a:ext cx="4606801" cy="55006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индивидуальные особенности личности, условия успешного выполнения определенной деятельности.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обладает огромными способностями, главное уметь ими воспользоваться и развивать их.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143000"/>
            <a:ext cx="42862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3910208" cy="84124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Гении и таланты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573" y="1340768"/>
            <a:ext cx="1881989" cy="263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672" y="4071938"/>
            <a:ext cx="1915137" cy="259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089" y="1484784"/>
            <a:ext cx="1749718" cy="258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060848"/>
            <a:ext cx="2507158" cy="342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970" y="4122738"/>
            <a:ext cx="1745012" cy="24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987824" y="1484784"/>
            <a:ext cx="2545358" cy="208823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Михаил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Васильевич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 Ломоносов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 учебником</a:t>
            </a:r>
          </a:p>
        </p:txBody>
      </p:sp>
      <p:pic>
        <p:nvPicPr>
          <p:cNvPr id="37892" name="Picture 5" descr="Картинка 10 из 1217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96752"/>
            <a:ext cx="260038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Картинка 16 из 12179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224718"/>
            <a:ext cx="2088356" cy="31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9" descr="Картинка 20 из 12179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077072"/>
            <a:ext cx="3780458" cy="242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08122" y="188640"/>
            <a:ext cx="6712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 на свете человек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350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11188" y="1412875"/>
            <a:ext cx="7921625" cy="4895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Обществознание. 6 класс: учебник для общеобразовательных организаций/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Н.Ф. Виноградова, Н.И. Городецкая, Л.Ф. Иванова и др.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под ред. Л.Н. Боголюбова, Л.Ф. Ивановой. - М.: Просвещение, 2016.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Рабочая тетрадь: Л.Ф.Иванова, Я.В.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Хотеенкова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Обществознание. 6 класс. Пособие для учащихся общеобразовательных учреждений. - М.: Просвещение, 2015.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Рабочая программа Обществознание 6 класс. К УМК Л.Н. Боголюбова и др. М.:ВАКО, 2016 год.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Иллюстрации из открытого банка иллюстраций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24544" y="188640"/>
            <a:ext cx="475252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Цель урока:</a:t>
            </a:r>
            <a:endParaRPr kumimoji="0" lang="ru-RU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Первичное усвоение новых предметных знаний, умений: знать особенности познания человеком мира и самого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себя.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Андрей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632" y="2314574"/>
            <a:ext cx="6470712" cy="356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5696" y="188640"/>
            <a:ext cx="475252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План урока:</a:t>
            </a:r>
            <a:endParaRPr kumimoji="0" lang="ru-RU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6342" y="980728"/>
            <a:ext cx="64913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40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Познание мира и себя.</a:t>
            </a:r>
          </a:p>
          <a:p>
            <a:pPr marL="914400" indent="-914400">
              <a:buAutoNum type="arabicPeriod"/>
            </a:pP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такое самосознание.</a:t>
            </a:r>
          </a:p>
          <a:p>
            <a:pPr marL="914400" indent="-914400">
              <a:buAutoNum type="arabicPeriod"/>
            </a:pPr>
            <a:r>
              <a:rPr lang="ru-RU" sz="40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что ты способен.</a:t>
            </a:r>
            <a:endParaRPr lang="ru-RU" sz="4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Андрей\Desktop\rebenok-poznaet-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50800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5798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>
              <a:buAutoNum type="arabicPeriod"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Познание мира и себя.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03648" y="1628800"/>
            <a:ext cx="70866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ru-RU" sz="2000" dirty="0">
                <a:latin typeface="Arial Black" pitchFamily="34" charset="0"/>
              </a:rPr>
              <a:t>Какие вопросы чаще всего задают люди?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327448" y="3510136"/>
            <a:ext cx="3200400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ru-RU" sz="2000" dirty="0">
                <a:latin typeface="Arial Black" pitchFamily="34" charset="0"/>
              </a:rPr>
              <a:t>Что это такое?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289848" y="3438128"/>
            <a:ext cx="3124200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ru-RU" sz="2000">
                <a:latin typeface="Arial Black" pitchFamily="34" charset="0"/>
              </a:rPr>
              <a:t>Для чего это?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165648" y="5591200"/>
            <a:ext cx="5105400" cy="1066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ru-RU" sz="2000" dirty="0">
                <a:latin typeface="Arial Black" pitchFamily="34" charset="0"/>
              </a:rPr>
              <a:t>Почему? Зачем?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2775248" y="2543200"/>
            <a:ext cx="76200" cy="9144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6737648" y="2543200"/>
            <a:ext cx="76200" cy="8382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4860032" y="2543200"/>
            <a:ext cx="201216" cy="3118048"/>
          </a:xfrm>
          <a:prstGeom prst="downArrow">
            <a:avLst>
              <a:gd name="adj1" fmla="val 50000"/>
              <a:gd name="adj2" fmla="val 10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rganization Chart 5"/>
          <p:cNvGraphicFramePr>
            <a:graphicFrameLocks/>
          </p:cNvGraphicFramePr>
          <p:nvPr/>
        </p:nvGraphicFramePr>
        <p:xfrm>
          <a:off x="827088" y="1587500"/>
          <a:ext cx="7386637" cy="4497388"/>
        </p:xfrm>
        <a:graphic>
          <a:graphicData uri="http://schemas.openxmlformats.org/drawingml/2006/compatibility">
            <com:legacyDrawing xmlns:com="http://schemas.openxmlformats.org/drawingml/2006/compatibility" spid="_x0000_s2355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260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Познание  самого себя является важной потребностью человека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332656"/>
            <a:ext cx="8136904" cy="597666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3" descr="http://img-fotki.yandex.ru/get/6718/981986.4c/0_884cf_675d83ae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89040"/>
            <a:ext cx="1038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8524" y="1124744"/>
            <a:ext cx="7339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Познание самого себя-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3" y="2060848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исследование человеком своих потребностей и возможностей,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оиск того вида деятельности, который в наибольшей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мере будет им соответствовать.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673" y="548680"/>
            <a:ext cx="5776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Что такое самосознание.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716016" y="1554163"/>
            <a:ext cx="4275584" cy="22348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Запишите в тетрадь в виде схемы какой может быть самооценка.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Подумайте, почему необходимо адекватно оценивать себя?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C:\Users\Андрей\Desktop\2_4FnGz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231971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6257" y="548680"/>
            <a:ext cx="5985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 можешь оценить свои…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835696" y="1340768"/>
            <a:ext cx="360040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6639" y="3140968"/>
            <a:ext cx="2251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Физические </a:t>
            </a:r>
          </a:p>
          <a:p>
            <a:pPr marL="914400" indent="-914400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качества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164288" y="1196752"/>
            <a:ext cx="288032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221088"/>
            <a:ext cx="26191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Практические </a:t>
            </a:r>
          </a:p>
          <a:p>
            <a:pPr marL="914400" indent="-91440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умения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995936" y="1196752"/>
            <a:ext cx="432048" cy="2736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3140968"/>
            <a:ext cx="2117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Моральные</a:t>
            </a:r>
          </a:p>
          <a:p>
            <a:pPr marL="914400" indent="-91440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качества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datas/obschestvoznanie/Priroda-obschestvo-chelovek/0025-025-Vidy-samootse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1249596"/>
            <a:ext cx="149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249596"/>
            <a:ext cx="1270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Низкая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5589240"/>
            <a:ext cx="1299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ложная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445224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408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к уроку обществознания 6 класс по теме «Человек познает мир»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Способности</vt:lpstr>
      <vt:lpstr>Гении и таланты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познает мир</dc:title>
  <dc:creator>Дима Никонов</dc:creator>
  <cp:lastModifiedBy>Андрей</cp:lastModifiedBy>
  <cp:revision>12</cp:revision>
  <dcterms:created xsi:type="dcterms:W3CDTF">2015-02-25T16:51:43Z</dcterms:created>
  <dcterms:modified xsi:type="dcterms:W3CDTF">2016-11-20T20:06:57Z</dcterms:modified>
</cp:coreProperties>
</file>