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7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3" r:id="rId17"/>
    <p:sldId id="268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happythanksgivingimagesz.com/happy-thanksgiving-wishes.htm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1997" y="260648"/>
            <a:ext cx="6797887" cy="267765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Ways to say </a:t>
            </a:r>
          </a:p>
          <a:p>
            <a:pPr algn="ctr"/>
            <a:r>
              <a:rPr lang="en-US" sz="4800" b="1" dirty="0" err="1" smtClean="0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HappyThanksgiving</a:t>
            </a:r>
            <a:endParaRPr lang="en-US" sz="4800" b="1" dirty="0" smtClean="0">
              <a:ln w="11430">
                <a:solidFill>
                  <a:srgbClr val="FF0000"/>
                </a:solidFill>
              </a:ln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4800" b="1" dirty="0" smtClean="0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4800" b="1" dirty="0" smtClean="0">
              <a:ln w="11430">
                <a:solidFill>
                  <a:srgbClr val="FF0000"/>
                </a:solidFill>
              </a:ln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Postcard collection for 7-11 Formers </a:t>
            </a:r>
            <a:endParaRPr lang="ru-RU" sz="2400" b="1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653" y="4180344"/>
            <a:ext cx="8856685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Учитель\Desktop\thanks\6 Happy-Thanksgiving-Message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7173416"/>
          </a:xfrm>
          <a:prstGeom prst="rect">
            <a:avLst/>
          </a:prstGeom>
          <a:noFill/>
        </p:spPr>
      </p:pic>
      <p:pic>
        <p:nvPicPr>
          <p:cNvPr id="9219" name="Picture 3" descr="Картинки по запросу happy thanksgiving 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3488988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Картинки по запросу happy thanksgiving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90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Учитель\Desktop\thanks\13 thanksgiving-wishes-messages-quotes2.jpg"/>
          <p:cNvPicPr>
            <a:picLocks noChangeAspect="1" noChangeArrowheads="1"/>
          </p:cNvPicPr>
          <p:nvPr/>
        </p:nvPicPr>
        <p:blipFill>
          <a:blip r:embed="rId2" cstate="print"/>
          <a:srcRect l="17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Учитель\Desktop\thanks\8 Happy-Thanksgiving-Quotes-Sayings-Greetings-2016-768x512.jpg"/>
          <p:cNvPicPr>
            <a:picLocks noChangeAspect="1" noChangeArrowheads="1"/>
          </p:cNvPicPr>
          <p:nvPr/>
        </p:nvPicPr>
        <p:blipFill>
          <a:blip r:embed="rId2" cstate="print"/>
          <a:srcRect l="17540" b="7192"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090" cy="7245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9090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Учитель\Desktop\thanks\14 thanks-giving151010.jp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thanksgiving wish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4365103" cy="4365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Учитель\Desktop\thanks\2 thanksgiving_mess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22562"/>
            <a:ext cx="4392488" cy="42314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 fontAlgn="base"/>
            <a:r>
              <a:rPr lang="en-US" sz="28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Happy moments, praise God</a:t>
            </a:r>
            <a:br>
              <a:rPr lang="en-US" sz="28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8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Difficult moments, seek God</a:t>
            </a:r>
            <a:br>
              <a:rPr lang="en-US" sz="28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8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Busy moments, bless God</a:t>
            </a:r>
            <a:br>
              <a:rPr lang="en-US" sz="28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8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Quiet moments, worship God</a:t>
            </a:r>
            <a:br>
              <a:rPr lang="en-US" sz="28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8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Waiting moments, trust God</a:t>
            </a:r>
            <a:br>
              <a:rPr lang="en-US" sz="28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8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Painful moments, touch God</a:t>
            </a:r>
            <a:br>
              <a:rPr lang="en-US" sz="28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8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Lovely moments, thank God</a:t>
            </a:r>
            <a:endParaRPr lang="en-US" sz="2800" b="1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 descr="Картинки по запросу happy thanksgiving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64294"/>
            <a:ext cx="4032448" cy="3099946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happy thanksgiving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34072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72816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Source:</a:t>
            </a:r>
          </a:p>
          <a:p>
            <a:endParaRPr lang="en-US" b="1" dirty="0" smtClean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101 Best Happy Thanksgiving Wishes  2016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://happythanksgivingimagesz.com/happy-thanksgiving-wishes.html/</a:t>
            </a:r>
            <a:r>
              <a:rPr lang="en-US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9" y="3362509"/>
            <a:ext cx="80648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Изображения взяты на сайте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A08A5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  <a:hlinkClick r:id="rId3"/>
              </a:rPr>
              <a:t>http://yandex.ru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Условия использования сайта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A08A5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  <a:hlinkClick r:id="rId4"/>
              </a:rPr>
              <a:t>https://yandex.ru/legal/fotki_termsofuse/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Учитель\Desktop\thanks\14 tumblr_mwf69uobS51silsono1_1280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204456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Картинки по запросу happy thanksgiving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77072"/>
            <a:ext cx="5904656" cy="252883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404664"/>
            <a:ext cx="8352928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Thanksgiving comes to us out of the prehistoric dimness,</a:t>
            </a:r>
            <a:br>
              <a:rPr lang="en-US" sz="32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32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universal to all ages and all faiths.</a:t>
            </a:r>
            <a:br>
              <a:rPr lang="en-US" sz="32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32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At whatever straws we must grasp,</a:t>
            </a:r>
            <a:br>
              <a:rPr lang="en-US" sz="32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32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there is always a time for gratitude and new beginnings.</a:t>
            </a:r>
            <a:endParaRPr lang="ru-RU" sz="3200" b="1" dirty="0">
              <a:ln w="11430">
                <a:solidFill>
                  <a:schemeClr val="accent6">
                    <a:lumMod val="75000"/>
                  </a:schemeClr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thanksgiving wish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23157" cy="4616873"/>
          </a:xfrm>
          <a:prstGeom prst="rect">
            <a:avLst/>
          </a:prstGeom>
          <a:noFill/>
        </p:spPr>
      </p:pic>
      <p:pic>
        <p:nvPicPr>
          <p:cNvPr id="14340" name="Picture 4" descr="Картинки по запросу happy thanksgiving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653136"/>
            <a:ext cx="5238750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thanksgiving wish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67" y="-15892"/>
            <a:ext cx="9582493" cy="7167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Учитель\Desktop\thanks\1 happy-thanksgiving-cards-Canad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thanksgiving wish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7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Учитель\Desktop\thanks\1 thanksgiving-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Учитель\Desktop\thanks\5 Thanksgiving-Greet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70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13</cp:revision>
  <dcterms:created xsi:type="dcterms:W3CDTF">2016-11-24T06:30:43Z</dcterms:created>
  <dcterms:modified xsi:type="dcterms:W3CDTF">2016-11-24T08:35:40Z</dcterms:modified>
</cp:coreProperties>
</file>