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80" r:id="rId5"/>
    <p:sldId id="282" r:id="rId6"/>
    <p:sldId id="281" r:id="rId7"/>
    <p:sldId id="258" r:id="rId8"/>
    <p:sldId id="266" r:id="rId9"/>
    <p:sldId id="257" r:id="rId10"/>
    <p:sldId id="267" r:id="rId11"/>
    <p:sldId id="275" r:id="rId12"/>
    <p:sldId id="268" r:id="rId13"/>
    <p:sldId id="269" r:id="rId14"/>
    <p:sldId id="272" r:id="rId15"/>
    <p:sldId id="271" r:id="rId16"/>
    <p:sldId id="277" r:id="rId17"/>
    <p:sldId id="274" r:id="rId18"/>
    <p:sldId id="270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legal/fotki_termsofuse/" TargetMode="External"/><Relationship Id="rId3" Type="http://schemas.openxmlformats.org/officeDocument/2006/relationships/hyperlink" Target="http://stihi.pro/8737-zimnyaya-ryabina.html" TargetMode="External"/><Relationship Id="rId7" Type="http://schemas.openxmlformats.org/officeDocument/2006/relationships/hyperlink" Target="http://yandex.ru/" TargetMode="External"/><Relationship Id="rId2" Type="http://schemas.openxmlformats.org/officeDocument/2006/relationships/hyperlink" Target="https://www.stihi.ru/2009/01/21/8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ihi.ru/2013/01/29/11757" TargetMode="External"/><Relationship Id="rId5" Type="http://schemas.openxmlformats.org/officeDocument/2006/relationships/hyperlink" Target="http://chto-takoe-lyubov.net/stikhi-o-lyubvi/kollektsii-stikhov/7132-stixi-pro-ryabinu" TargetMode="External"/><Relationship Id="rId4" Type="http://schemas.openxmlformats.org/officeDocument/2006/relationships/hyperlink" Target="https://www.stihi.ru/2012/12/24/59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рябина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28"/>
            <a:ext cx="9241983" cy="68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9579" y="0"/>
            <a:ext cx="682270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Рябина зимняя</a:t>
            </a:r>
            <a:endParaRPr lang="ru-RU" sz="60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394" y="3287122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2060848"/>
            <a:ext cx="883882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поэтическая викторина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5-11 классов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7" y="0"/>
            <a:ext cx="920510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7876" y="1515592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рябине –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капли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снега, 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Мир – горит!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на веточки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уселись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Снегири!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Снегири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клюют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рябину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Поутру, -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Пух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__________ 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Трепещут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ветру!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33473" y="6014283"/>
            <a:ext cx="32499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пёрышки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15" y="-2"/>
            <a:ext cx="9353144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9004" y="1484784"/>
            <a:ext cx="603075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_________,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ей Богу,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неземная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Средь белизны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рябина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алая такая…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вот со свистом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птичек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стая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на ветвях,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пища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расселась 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толкаясь.</a:t>
            </a: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6776" y="4077072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красота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8"/>
            <a:ext cx="9144000" cy="68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95560"/>
            <a:ext cx="886145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Смотрю в окно: на ветках красная рябина,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белый снег ее присыпал необильно.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сразу вспомнила Бориса Пастернака: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«__________ в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сахаре»- как образно и ярко!.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1867" y="5597649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рябина 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" y="0"/>
            <a:ext cx="91502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4785" y="501289"/>
            <a:ext cx="91129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</a:t>
            </a:r>
            <a:r>
              <a:rPr lang="ru-RU" sz="27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неем </a:t>
            </a: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белым покрыты деревья в округе,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</a:t>
            </a:r>
            <a:r>
              <a:rPr lang="ru-RU" sz="27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анен </a:t>
            </a: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морозом, вползает кровавый восход,  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dirty="0" err="1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700" dirty="0" err="1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жевечерне</a:t>
            </a:r>
            <a:r>
              <a:rPr lang="ru-RU" sz="27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рябине, как к лучшей подруге,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</a:t>
            </a:r>
            <a:r>
              <a:rPr lang="ru-RU" sz="27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ща </a:t>
            </a: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утешенье, склоняет </a:t>
            </a:r>
            <a:r>
              <a:rPr lang="ru-RU" sz="27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небосвод</a:t>
            </a:r>
            <a:r>
              <a:rPr lang="ru-RU" sz="27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7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8101" y="2348880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лицо 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908"/>
            <a:ext cx="9319600" cy="699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1446" y="395560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На ветвях рубинами горели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Гроздья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ало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розовых плодов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На снегу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по-летнему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смотрели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июльских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огоньков</a:t>
            </a: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5949280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Тысячи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рябина на снег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9884"/>
            <a:ext cx="5576339" cy="7435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i.mycdn.me/image?t=0&amp;bid=811949531260&amp;id=811949531260&amp;plc=WEB&amp;tkn=*6gGM6eA7_cnbLzgIUPx2TwwEZs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/>
          <a:stretch/>
        </p:blipFill>
        <p:spPr bwMode="auto">
          <a:xfrm>
            <a:off x="4473420" y="-11842"/>
            <a:ext cx="4670580" cy="68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85212" y="5994251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хохолок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6995" y="275639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веточке рябины,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красный огонек,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сидит снегирь веселый,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Расправив _________ .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9" y="-1"/>
            <a:ext cx="9205839" cy="6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5187" y="404664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рябине алые фонари,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Полыхают пламенем-снегири,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пурпурно-рыжею суетой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Красят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февральскую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 окном.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5301" y="2564904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муть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9"/>
          <a:stretch/>
        </p:blipFill>
        <p:spPr bwMode="auto">
          <a:xfrm>
            <a:off x="0" y="0"/>
            <a:ext cx="9123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1284" y="620688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Легкий морозец только на пользу,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Снежная пудра - как украшенье.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Рябиновых ягод не трогай, прохожий,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Оставим для птичек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ее ____________.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61744" y="5445224"/>
            <a:ext cx="332063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угощенье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0885" cy="686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12" y="4239218"/>
            <a:ext cx="91129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Зимнее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  -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рябина в снегу...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строгости красок лишь белое с красным...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любоваться с волненьем могу Воспоминанием лета прекрасным...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2287" y="5949280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чудо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85" y="1404"/>
            <a:ext cx="10235695" cy="68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7" y="987280"/>
            <a:ext cx="76535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Конец</a:t>
            </a:r>
          </a:p>
          <a:p>
            <a:pPr>
              <a:tabLst>
                <a:tab pos="4211638" algn="l"/>
              </a:tabLst>
            </a:pP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 это – не конец!</a:t>
            </a: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Продолжение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следует…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81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3" y="-25728"/>
            <a:ext cx="9566822" cy="688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1867" y="395560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Какое чудо - рябина в снегу... 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Алые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в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сиянии белом... 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Видишь, я к ним прикоснуться могу 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Взором восторженным, жестом несмелым...</a:t>
            </a: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2287" y="5949280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гроздья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065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 стихов:</a:t>
            </a:r>
          </a:p>
          <a:p>
            <a:r>
              <a:rPr lang="ru-RU" dirty="0" err="1" smtClean="0"/>
              <a:t>Ачёлова</a:t>
            </a:r>
            <a:r>
              <a:rPr lang="ru-RU" dirty="0" smtClean="0"/>
              <a:t> </a:t>
            </a:r>
            <a:r>
              <a:rPr lang="ru-RU" dirty="0"/>
              <a:t>Л. Рябина зимой  </a:t>
            </a:r>
            <a:r>
              <a:rPr lang="en-US" dirty="0">
                <a:hlinkClick r:id="rId2"/>
              </a:rPr>
              <a:t>https://www.stihi.ru/2009/01/21/851</a:t>
            </a:r>
            <a:r>
              <a:rPr lang="ru-RU" dirty="0"/>
              <a:t> </a:t>
            </a:r>
          </a:p>
          <a:p>
            <a:r>
              <a:rPr lang="ru-RU" dirty="0"/>
              <a:t>Вальков В. Зимняя рябина </a:t>
            </a:r>
            <a:r>
              <a:rPr lang="en-US" dirty="0">
                <a:hlinkClick r:id="rId3"/>
              </a:rPr>
              <a:t>http://stihi.pro/8737-zimnyaya-ryabina.html</a:t>
            </a:r>
            <a:endParaRPr lang="ru-RU" dirty="0"/>
          </a:p>
          <a:p>
            <a:r>
              <a:rPr lang="ru-RU" dirty="0" smtClean="0"/>
              <a:t>Константиновская А. Снегирей одарит ягодой рябина 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www.stihi.ru/2012/12/24/5987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 smtClean="0"/>
              <a:t>Стихи про рябину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chto-takoe-lyubov.net/stikhi-o-lyubvi/kollektsii-stikhov/7132-stixi-pro-ryabinu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Эдвардсен</a:t>
            </a:r>
            <a:r>
              <a:rPr lang="ru-RU" dirty="0" smtClean="0"/>
              <a:t> Л. Зимняя рябина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www.stihi.ru/2013/01/29/11757</a:t>
            </a:r>
            <a:r>
              <a:rPr lang="ru-RU" dirty="0" smtClean="0"/>
              <a:t> </a:t>
            </a:r>
          </a:p>
          <a:p>
            <a:r>
              <a:rPr lang="ru-RU" dirty="0"/>
              <a:t>Изображения взяты на сайте </a:t>
            </a:r>
            <a:r>
              <a:rPr lang="ru-RU" u="sng" dirty="0">
                <a:hlinkClick r:id="rId7"/>
              </a:rPr>
              <a:t>http://yandex.ru</a:t>
            </a:r>
            <a:r>
              <a:rPr lang="ru-RU" u="sng" dirty="0"/>
              <a:t>		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Условия использования сайта </a:t>
            </a:r>
            <a:r>
              <a:rPr lang="ru-RU" u="sng" dirty="0">
                <a:hlinkClick r:id="rId8"/>
              </a:rPr>
              <a:t>https://yandex.ru/legal/fotki_termsofuse/</a:t>
            </a:r>
            <a:r>
              <a:rPr lang="ru-RU" dirty="0"/>
              <a:t> </a:t>
            </a:r>
          </a:p>
          <a:p>
            <a:pPr>
              <a:tabLst>
                <a:tab pos="719138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82"/>
            <a:ext cx="9172908" cy="687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9569" y="522194"/>
            <a:ext cx="81129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Замела зима поля, леса и горы,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природа задремала до весны, -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Лишь рябине по душе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зимы _________ ,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Ей по сердцу элементы новизны.</a:t>
            </a: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85718" y="6021288"/>
            <a:ext cx="27183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узоры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19"/>
            <a:ext cx="9193889" cy="688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68044" y="2157473"/>
            <a:ext cx="3927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Нипочём ей ни шторма и ни лавины;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боится ни ветров, ни холодов.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стоит в снегу румяная рябина -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Роскошь леса,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 садов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87824" y="5949280"/>
            <a:ext cx="39604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украшение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8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3" y="0"/>
            <a:ext cx="91623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488" y="620688"/>
            <a:ext cx="91129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Зимняя рябина, что стоишь уныло; 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тяжелым снегом голову склонила?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Может жалко стало золотую осень.</a:t>
            </a:r>
          </a:p>
          <a:p>
            <a:pPr marL="45720" lvl="0" algn="r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Или летний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________вспомнила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просинь.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4156" y="5979260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вечер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" y="-37052"/>
            <a:ext cx="9383492" cy="68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3734" y="1340768"/>
            <a:ext cx="48723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Зимняя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рябина, распрямляй - ка спину.</a:t>
            </a:r>
          </a:p>
          <a:p>
            <a:pPr marL="45720" lvl="0" algn="l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грусти родная, счастье впереди!</a:t>
            </a:r>
          </a:p>
          <a:p>
            <a:pPr marL="45720" lvl="0" algn="l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 давно страдает,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тебе, красивой,</a:t>
            </a:r>
          </a:p>
          <a:p>
            <a:pPr marL="45720" lvl="0" algn="l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одинокий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800" dirty="0" smtClean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нему иди...!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4192" y="3992764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Тополь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664"/>
            <a:ext cx="9263233" cy="68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51867" y="395560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Ярких ягод натюрморт на белом фоне,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Льдом покрытые в январской тишине,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дрожат они на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в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перезвоне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раскосыми лучами в вышине.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1733" y="5949280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солнце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4" y="0"/>
            <a:ext cx="9271298" cy="69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548680"/>
            <a:ext cx="84611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Ей красу свою не спрятать за снегами,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Тихо гнётся стан девичий на ветру.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ягод </a:t>
            </a: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седыми облаками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 и манят птиц к багряному костру!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2439" y="5445224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Гроздья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10356 (700x533, 31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6030" y="188640"/>
            <a:ext cx="89789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Снегири в пушистых розовых фуфайках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Очень любят этот огненный трактир,</a:t>
            </a: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рябина, как </a:t>
            </a:r>
            <a:r>
              <a:rPr lang="ru-RU" sz="2800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радушная ____________ ,</a:t>
            </a:r>
            <a:endParaRPr lang="ru-RU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 устроит настоящий птичий пир.</a:t>
            </a:r>
            <a:endParaRPr lang="en-US" sz="2800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5703" y="4325938"/>
            <a:ext cx="27022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хозяйка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551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dcterms:created xsi:type="dcterms:W3CDTF">2016-01-10T12:56:23Z</dcterms:created>
  <dcterms:modified xsi:type="dcterms:W3CDTF">2016-12-04T18:41:19Z</dcterms:modified>
</cp:coreProperties>
</file>