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2" r:id="rId6"/>
    <p:sldId id="256" r:id="rId7"/>
    <p:sldId id="281" r:id="rId8"/>
    <p:sldId id="265" r:id="rId9"/>
    <p:sldId id="283" r:id="rId10"/>
    <p:sldId id="284" r:id="rId11"/>
    <p:sldId id="285" r:id="rId12"/>
    <p:sldId id="266" r:id="rId13"/>
    <p:sldId id="267" r:id="rId14"/>
    <p:sldId id="286" r:id="rId15"/>
    <p:sldId id="287" r:id="rId16"/>
    <p:sldId id="258" r:id="rId17"/>
    <p:sldId id="288" r:id="rId18"/>
    <p:sldId id="270" r:id="rId19"/>
    <p:sldId id="293" r:id="rId20"/>
    <p:sldId id="269" r:id="rId21"/>
    <p:sldId id="289" r:id="rId22"/>
    <p:sldId id="290" r:id="rId23"/>
    <p:sldId id="274" r:id="rId24"/>
    <p:sldId id="291" r:id="rId25"/>
    <p:sldId id="292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0289-04E3-467F-85E4-5DF1D0F13587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A5AE-1730-4419-A3E8-B9F330A4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1365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D078-230D-47C7-999C-2CF21F9273B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FEBB-1AF3-4246-97C7-6623B7B5D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9440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9D55-0E3A-4E8F-B5DD-CF41A76BFA1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A355-8657-4FEF-9C41-44588768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8932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2824-1D2D-4F64-AD54-17CFE58CF19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BC03-7411-42BD-8886-274294D91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535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52B7-37BF-43C3-BBD6-295FFF23D2ED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025A-4995-444C-80BA-B15EFFA9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147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84B7-ED77-4397-94B3-0ACC86DAE602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ADB2-5D6A-44C0-8458-B9B5D5B60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705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C70F-0B4F-4011-B4AC-61D8351B4AD1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AFE0-7844-466A-A18A-19BEBFA44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460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CEFE-7D95-4F46-9D2D-2B6194FBC8CC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6A95-7CCB-459B-ACE8-0D279D23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722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321F-B8C7-4890-AEE2-44C76D8C8B94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F06F-A9A5-4028-955F-B30FD58B1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31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4BF2-5614-4EFF-93BF-62AB930F9964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7AAF-35E8-4B8A-97D1-9F9D09AD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1263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A44F-2D4A-48E0-9168-57A87D63034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381B-8768-4227-8E0A-BCA24AD8B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0286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89108-D045-4E17-ABBB-B18AD9FCB55F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2C3FB9-835D-4EB7-8F8A-4970C709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profile/702519/" TargetMode="External"/><Relationship Id="rId2" Type="http://schemas.openxmlformats.org/officeDocument/2006/relationships/hyperlink" Target="https://ru.wikipedia.org/wiki/%D0%A0%D1%83%D1%81%D1%81%D0%BA%D0%B8%D0%B9_%D0%BD%D0%B0%D1%80%D0%BE%D0%B4%D0%BD%D1%8B%D0%B9_%D1%82%D0%B0%D0%BD%D0%B5%D1%8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shki.net/1587811-16-russkih-narodnyh-tancev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836712"/>
            <a:ext cx="9158288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 </a:t>
            </a:r>
            <a:r>
              <a:rPr lang="ru-RU" sz="32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Тема</a:t>
            </a: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Радуга русского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танца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5" y="11663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0150" y="5445224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первой и простейшей формой русского народного танца явля­ется хоровод. История хороводов восходит к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временам Древней Греции. На Руси хороводам придавалось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значение, участие имело чудодейственную силу: излечивало от болезней и отгоня­ло злых духов.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0" y="61674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Девичий хоровод на лугу. Русские. Фотоархив Российского Этнографического Музея (РЭМ).</a:t>
            </a:r>
          </a:p>
        </p:txBody>
      </p:sp>
      <p:pic>
        <p:nvPicPr>
          <p:cNvPr id="11268" name="Picture 2" descr="http://jozepha.gorod.tomsk.ru/uploads/49679/1277349855/tanc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15709" cy="41808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2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Хороводные развлечения начинали устраивать с приходом весны. Местом для хороводов выбирались живописные поляны, а зимой - деревенские избы. Нередко в толпе зрителей находились будущие женихи и свекрови, присматривающиеся к танцующим де­вушкам. 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4" y="1917376"/>
            <a:ext cx="7660328" cy="48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хороводы, в основном были девичьими. Вершиной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 считалось умение плавно пройти по кру­гу.</a:t>
            </a:r>
          </a:p>
          <a:p>
            <a:pPr marR="1270"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Содержанием некоторых хороводов становилась обычная работа сельской женщины: сеяние льна, его обработка, прядение, ткачество.</a:t>
            </a:r>
          </a:p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хороводы посвящались брач­ной тематике.</a:t>
            </a:r>
          </a:p>
        </p:txBody>
      </p:sp>
      <p:pic>
        <p:nvPicPr>
          <p:cNvPr id="13316" name="Picture 4" descr="http://jozepha.gorod.tomsk.ru/uploads/49679/1277349855/tanc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844" y="2381874"/>
            <a:ext cx="6084312" cy="423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Хоровод девушек в деревне.</a:t>
            </a:r>
            <a:endParaRPr lang="ru-RU" sz="18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765175"/>
            <a:ext cx="363696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Возглавляла и направляла хоровод ведущая - «хороводница»,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обыч­но самая бойкая и говорливая, умелая и авторитетная в деревне женщи­на. Она вела хоровод, обучала танцевальному искусству новичков, при­глашала в круг и молодых парней.</a:t>
            </a:r>
          </a:p>
        </p:txBody>
      </p:sp>
      <p:pic>
        <p:nvPicPr>
          <p:cNvPr id="14339" name="Picture 4" descr="http://ruspravda.info/images/original/87000189_041_Horovo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63500"/>
            <a:ext cx="5220000" cy="316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img0.liveinternet.ru/images/attach/c/5/87/0/87000190_042_Horovo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6496" y="3140968"/>
            <a:ext cx="5220000" cy="367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arb.ru/_mod_files/ce_images/stickers/horov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81075"/>
            <a:ext cx="5800725" cy="34956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upload.wikimedia.org/wikipedia/commons/6/68/%D0%93%D0%BE%D1%80%D0%BA%D0%B0.jpg?uselang=r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405" y="4473344"/>
            <a:ext cx="8617091" cy="205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588" y="115888"/>
            <a:ext cx="87122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хоровода был удивительно разнообразен: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«репьём» («гуськом»),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«змейкой»,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«вили верёвку»,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образовывали крест,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полу­крест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круг.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338" y="2547938"/>
            <a:ext cx="2857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областях были популярны отдельные виды хороводов.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Разные виды движений хоровода</a:t>
            </a:r>
            <a:endParaRPr lang="ru-RU" sz="18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70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Диалогичная форма песен во многом определяла компо­зицию хоровода (особенно игрового). Все участники делились на две груп­пы и начинали вести между собой «разговор». Они брались за руки пара­ми, образовывали ворота, подходили друг к другу, а затем отступали.</a:t>
            </a:r>
          </a:p>
        </p:txBody>
      </p:sp>
      <p:pic>
        <p:nvPicPr>
          <p:cNvPr id="16387" name="Picture 2" descr="http://rossasia.sibro.ru/upload/img/voshod/2009/v09_06-altb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2204864"/>
            <a:ext cx="655675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2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 «Берёзка» - Девичий хоровод «Берёзка»</a:t>
            </a:r>
          </a:p>
        </p:txBody>
      </p:sp>
      <p:pic>
        <p:nvPicPr>
          <p:cNvPr id="17411" name="Picture 6" descr="Картинки по запросу Ансамбль «Берёзка» - Девичий хоровод «Берёз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2238"/>
            <a:ext cx="46132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Картинки по запросу Ансамбль «Берёзка» - Девичий хоровод «Берёз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294063"/>
            <a:ext cx="402113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22238"/>
            <a:ext cx="433546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297238"/>
            <a:ext cx="49879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круговые хороводные движения начали распадаться на множество составляющих его плясок. Так зарождалось на­родное танцевальное искусство:</a:t>
            </a:r>
          </a:p>
          <a:p>
            <a:pPr marL="342900" marR="127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появлялись пляски-кадрили с интерес­нейшими рисунками, </a:t>
            </a:r>
          </a:p>
          <a:p>
            <a:pPr marL="3429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перепля­сы - вольные, импровизированные танцы.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3" y="2204864"/>
            <a:ext cx="6833214" cy="455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Кадриль - задорный игровой парный танец, вид русской пляски. Происходи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салонного французского танца. В России появилась в начале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стала одним из любимых танцев русского народа. Кадрили по форме </a:t>
            </a:r>
            <a:r>
              <a:rPr lang="ru-RU" sz="2400" b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бывают круговыми и квадратными (угловыми). </a:t>
            </a:r>
          </a:p>
        </p:txBody>
      </p:sp>
      <p:pic>
        <p:nvPicPr>
          <p:cNvPr id="19459" name="Picture 4" descr="http://www.patriot-ff.ru/festivals/dusha/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2770" y="2171932"/>
            <a:ext cx="2817559" cy="4569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masters.donntu.edu.ua/2012/iem/tischenko/ind/images/x_b6bf22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71932"/>
            <a:ext cx="5951967" cy="4569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675"/>
            <a:ext cx="4572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Кадриль делится на фигуры, которые могут иметь различные названия: «Задорная»,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Проходочка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«Девки нарасхват», «Дробить» и др.</a:t>
            </a:r>
          </a:p>
          <a:p>
            <a:pPr marR="1270" algn="ctr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рисунки </a:t>
            </a: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танца в кадрили: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«Звездочка», 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«Воротца»,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«Прочёс»,</a:t>
            </a:r>
          </a:p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«Уголки».</a:t>
            </a:r>
          </a:p>
        </p:txBody>
      </p:sp>
      <p:pic>
        <p:nvPicPr>
          <p:cNvPr id="3" name="Picture 1" descr="C:\Users\User\Desktop\Russian_Folk_Dance_Quadril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-25935"/>
            <a:ext cx="4608512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903605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какие виды делятся колокола в православном храме?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большие колокола.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колокольные звоны. 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композитор в произведениях изображал колокольный звон? 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художник назвал свою картину именем звона?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4635849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7.jpg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978" y="3543600"/>
            <a:ext cx="4675022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http://mostdance.com/um/articles/enciklopediya-tanca-kadril/ScreenHunter_258%20Feb.%2028%2012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429" y="4014616"/>
            <a:ext cx="3681731" cy="28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college4.spb.ru/uploads/Image/pages/Hobby/Kadr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013" y="3114616"/>
            <a:ext cx="5294535" cy="37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muzmix.com/images/songs/31843/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4624"/>
            <a:ext cx="2865827" cy="39925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418" y="260648"/>
            <a:ext cx="6378550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отделяются друг от друга паузами, выкриками, взмахом платка и т.д.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фигура - «Знакомство»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фигура - «Прогулочка» или  «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Проходочка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фигура - «Задорная»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четвёртая фигура - «Девки нарасхват», «Прощальная» и другие.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вольны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перепляс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относится популярная в народе мужская пляс­ка - трепак. Она начиналась с выхода, затем пляшущий вставал прямо, скрестив на груди руки или лихо 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подбоченясь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Далее следовали сильный удар о землю подмёткой и широкий взмах руками. </a:t>
            </a:r>
          </a:p>
        </p:txBody>
      </p:sp>
      <p:pic>
        <p:nvPicPr>
          <p:cNvPr id="23555" name="Picture 6" descr="http://www.rovesnik-kazan.ru/img/gopak/gopak05_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84" y="2117944"/>
            <a:ext cx="4536516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barinya01_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1844" y="2081944"/>
            <a:ext cx="4650374" cy="46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06363" y="1350963"/>
            <a:ext cx="38893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Начиналась пляска, обычно исполняемая двумя танцорами. Она строилась на контра­стах, один из исполнителей воплощал в танце положительного героя, а другой — отрицательного. </a:t>
            </a:r>
          </a:p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кого перепляшет... </a:t>
            </a:r>
          </a:p>
        </p:txBody>
      </p:sp>
      <p:pic>
        <p:nvPicPr>
          <p:cNvPr id="24579" name="Picture 8" descr="http://www.barynya.com/barynya/images/boulat_moukhametov/boulat_moukhametov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28" y="260647"/>
            <a:ext cx="5052013" cy="63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ОКУМЕНТЫ\МХК\Уроки\Собранный материал\Картинки\Известные люди\Максим Горьки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6105" y="2996952"/>
            <a:ext cx="2746444" cy="34743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04025" y="6278563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М.Горький</a:t>
            </a:r>
          </a:p>
        </p:txBody>
      </p:sp>
      <p:pic>
        <p:nvPicPr>
          <p:cNvPr id="25604" name="Picture 6" descr="http://wiki.iteach.ru/images/7/7b/%D0%A2%D0%B0%D0%BD%D0%B5%D1%86_%D0%B1%D0%B0%D0%B1%D1%83%D1%88%D0%BA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74522"/>
            <a:ext cx="5718291" cy="37464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684213" y="6453188"/>
            <a:ext cx="493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Б.А.Дехтерёв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Танец бабушки и цыганка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15888"/>
            <a:ext cx="9037637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indent="324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«Бешено звенела гитара, дробно стучали каблуки, на столе и в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шкапу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дребезжала посуда, а среди кухни огнём пылал Цыганок, реял коршуном, размахнув руки, точно кры­лья, незаметно передвигая ноги; гикнув, приседал на пол и метался золотым стрижом, освещая всё вокруг блеском шёлка, а шёлк, содрогаясь и струясь, словно горел и плавился.</a:t>
            </a:r>
          </a:p>
          <a:p>
            <a:pPr marR="1270" indent="324000">
              <a:spcAft>
                <a:spcPts val="0"/>
              </a:spcAft>
              <a:defRPr/>
            </a:pPr>
            <a:r>
              <a:rPr lang="ru-RU" sz="2000" b="1" i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Цыганок плясал неутомимо, и казалось, что, если открыть дверь на волю, он так и пойдёт плясом по улице, по городу, неизвестно куда...»</a:t>
            </a:r>
          </a:p>
          <a:p>
            <a:pPr marR="1270" algn="r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А.М.Горький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«Дет­ство»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94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этой пляске сложено немало пословиц, подчёркивающих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отчаянный, залихватский характер: «Не жалей каблука, валяй трепака» или «Бей трепака, не жа­лей каблука».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132138" y="3500438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7200" i="1">
                <a:latin typeface="Arial" panose="020B0604020202020204" pitchFamily="34" charset="0"/>
              </a:rPr>
              <a:t>Видео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72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трепак</a:t>
            </a:r>
          </a:p>
        </p:txBody>
      </p:sp>
      <p:pic>
        <p:nvPicPr>
          <p:cNvPr id="25605" name="Picture 7" descr="Картинки по запросу Русский треп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76425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80975" y="115888"/>
            <a:ext cx="8963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являлось основой развития русского танца?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русских народных танцев.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знаете рисунки хороводов?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импровизированные танцы.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особенность трепака? Почему его называют мужским танцем? </a:t>
            </a:r>
          </a:p>
        </p:txBody>
      </p:sp>
      <p:pic>
        <p:nvPicPr>
          <p:cNvPr id="4" name="Picture 1" descr="C:\Users\User\Desktop\dance1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53515" cy="42657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http://jozepha.gorod.tomsk.ru/uploads/49679/1277349855/tanci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39" y="2838714"/>
            <a:ext cx="4229645" cy="397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2009 год.</a:t>
            </a:r>
          </a:p>
          <a:p>
            <a:pPr marL="342900" marR="127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ru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wikipedia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wiki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1%83%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1%81%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1%81%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8%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9_%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4%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9_%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1%82%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5%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1%86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127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 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голубоглазка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Русских народных танцев (16 фото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://fishki.net/1587811-16-russkih-narodnyh-tancev.html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86563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260350"/>
            <a:ext cx="77422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Русский танец, как музыка и песня, - один из древнейших и люби­мейших видов народного творчества.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568972"/>
            <a:ext cx="6270983" cy="418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33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танца - своя многовеко­вая история и традиции. Невозможно сосчитать, сколько народных танцев сегодня в России, но для каждого из них характерны: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7288" y="1552575"/>
            <a:ext cx="4176712" cy="442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Широта движения,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Молодецкая удаль,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жизнерадостность,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Поэтичность,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Тонкий лиризм,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Скромность,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Простота,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собственного достоинства.</a:t>
            </a:r>
          </a:p>
        </p:txBody>
      </p:sp>
      <p:pic>
        <p:nvPicPr>
          <p:cNvPr id="33794" name="Picture 2" descr="http://vortexdance.com/images/r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52" y="1520567"/>
            <a:ext cx="4726236" cy="506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052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танец возник очень  давно и восходит к языческим игрищам наших предков. Языческие верования давно забылись, а песни и танцы, сопро­вождающие народные праздники, свидетельствуют о прочных художе­ственных традициях.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12" y="2060848"/>
            <a:ext cx="6093740" cy="44346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662113" y="644366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Язычество на Руси.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663"/>
            <a:ext cx="914400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средней полосе России, когда начинали коло­ситься озимые, молодые собирались за околицей и исполняли танец «Колосок». Здесь видны отзвуков язычес­ких ритуальных игрищ, призванных содействовать хорошему колоше­нию хлебов и богатому урожаю в будущем.</a:t>
            </a:r>
          </a:p>
        </p:txBody>
      </p:sp>
      <p:pic>
        <p:nvPicPr>
          <p:cNvPr id="7171" name="Picture 2" descr="0_3f356_f302214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18" y="1844824"/>
            <a:ext cx="6972326" cy="48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6461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танцевальное творчество получило выражение в выступле­ниях странствующих скоморохов, в их озорных песнях и весёлых пляс­ках. Скоморохи час­то высмеивали  монахов и власть, поэтому их отлучали от церкви и подвергали проклятию. </a:t>
            </a:r>
          </a:p>
        </p:txBody>
      </p:sp>
      <p:pic>
        <p:nvPicPr>
          <p:cNvPr id="3" name="Picture 4" descr="http://rusmudr.ru/wp-content/uploads/2012/07/image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99957"/>
            <a:ext cx="6984776" cy="451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164388" y="4365625"/>
            <a:ext cx="1979612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А.Васнецов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Всехсвятский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каменный мост. Скоморохи». Москва конца XVII века.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266700"/>
            <a:ext cx="91408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упоминания о скоморохах встречаются еще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Также в народных былинах, воспевающих богатырей русских. Ни одно народное празднество и гуля­нье не обходилось без их участия. А в Софийском соборе в Киеве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в.), сохранились фрески с изображением пляшущих скоморохов.</a:t>
            </a:r>
          </a:p>
        </p:txBody>
      </p:sp>
      <p:pic>
        <p:nvPicPr>
          <p:cNvPr id="6" name="Picture 4" descr="http://proznanie.ru/photo/image13048625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636912"/>
            <a:ext cx="7495429" cy="38884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-252413" y="4011613"/>
            <a:ext cx="190817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Музыканты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скоморохи. </a:t>
            </a:r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Прорись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 фрески Софийского собора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Киеве.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1037г.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19125"/>
            <a:ext cx="38512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русских народных танцев: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Пляски-кадрили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Переплясы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985" y="3362377"/>
            <a:ext cx="4507170" cy="33924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img01.chitalnya.ru/upload2/359/1085643060505390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97" y="2918999"/>
            <a:ext cx="4396683" cy="38534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950" y="6330950"/>
            <a:ext cx="20589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Пляски-кадрили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67600" y="6354763"/>
            <a:ext cx="1495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Переплясы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http://jozepha.gorod.tomsk.ru/uploads/49679/1277349855/tanci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0035" y="81780"/>
            <a:ext cx="5103227" cy="32504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71925" y="165100"/>
            <a:ext cx="1182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1141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119</cp:revision>
  <dcterms:created xsi:type="dcterms:W3CDTF">2011-04-29T04:20:14Z</dcterms:created>
  <dcterms:modified xsi:type="dcterms:W3CDTF">2016-12-08T04:07:57Z</dcterms:modified>
</cp:coreProperties>
</file>