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9" r:id="rId8"/>
    <p:sldId id="267" r:id="rId9"/>
    <p:sldId id="268" r:id="rId10"/>
    <p:sldId id="270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becoist.momtastic.com/2008/09/07/17-amazing-examples-of-fractals-in-natur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0" y="0"/>
            <a:ext cx="9561856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442" y="0"/>
            <a:ext cx="80929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Captivating Fractals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from Nature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91" y="448812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>
                <a:solidFill>
                  <a:srgbClr val="FF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>
                <a:solidFill>
                  <a:srgbClr val="FF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>
                <a:solidFill>
                  <a:srgbClr val="FF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39" y="1628800"/>
            <a:ext cx="88388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Virtual </a:t>
            </a:r>
            <a:r>
              <a:rPr lang="en-US" sz="2400" b="1" spc="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2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alking </a:t>
            </a:r>
          </a:p>
          <a:p>
            <a:pPr algn="ctr"/>
            <a:r>
              <a:rPr lang="en-US" sz="2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into the Fractal Nature</a:t>
            </a:r>
            <a:endParaRPr lang="en-US" sz="2400" b="1" spc="50" dirty="0" smtClean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en-US" sz="2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5 - 11 </a:t>
            </a:r>
            <a:r>
              <a:rPr lang="en-US" sz="2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2400" b="1" spc="50" dirty="0" smtClean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3992" y="1268760"/>
            <a:ext cx="3971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The pineapple is an unusual fruit that is, in fact, a fractal. Though often associated with Hawaii the fruit is a native of southern Brazil</a:t>
            </a:r>
            <a:r>
              <a:rPr lang="en-US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0823" y="692696"/>
            <a:ext cx="20453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Both shorelines and mountain ranges are considered loosely fractal. These particular examples are beautiful</a:t>
            </a:r>
            <a:r>
              <a:rPr lang="en-US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.</a:t>
            </a:r>
            <a:endParaRPr lang="en-US" sz="2400" dirty="0">
              <a:ln>
                <a:solidFill>
                  <a:schemeClr val="accent3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474523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861048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From the macro view of a leaf to the span of a tree’s branches, fractals turn up frequently.</a:t>
            </a:r>
            <a:b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14"/>
            <a:ext cx="9157453" cy="68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35730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This stunningly complex fractal shoreline is none other than the pan handle of Florida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3235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332656"/>
            <a:ext cx="3491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From the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midwest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of the United States to the icy fjords of Norway, fractals are often viewed by airline passengers – these particular travelers were savvy enough to snap photographs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2" y="2821554"/>
            <a:ext cx="8598668" cy="380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Sea urchins are compact, almost artistic little creatures; sea stars are more commonly referred to as starfish</a:t>
            </a:r>
            <a:r>
              <a:rPr lang="en-US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094120" cy="60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1052736"/>
            <a:ext cx="2623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n>
                  <a:solidFill>
                    <a:srgbClr val="C00000"/>
                  </a:solidFill>
                </a:ln>
                <a:latin typeface="Arial Black" panose="020B0A04020102020204" pitchFamily="34" charset="0"/>
              </a:rPr>
              <a:t>By now you know that stalagmites shoot up from the ground while stalactites form overhead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rgbClr val="C000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2"/>
            <a:ext cx="9144000" cy="686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65767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Amazing fractal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configurations. </a:t>
            </a:r>
          </a:p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Explore  </a:t>
            </a:r>
            <a:r>
              <a:rPr lang="en-US" sz="2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more wondrous natural and artificial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fractals</a:t>
            </a:r>
            <a:r>
              <a:rPr lang="en-US" sz="2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share with your friends!</a:t>
            </a:r>
            <a:endParaRPr lang="en-US" sz="2400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9657" y="116631"/>
            <a:ext cx="7109190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End</a:t>
            </a:r>
          </a:p>
          <a:p>
            <a:endParaRPr lang="en-US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Thanks! </a:t>
            </a:r>
            <a:endParaRPr lang="ru-RU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Source: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17 Captivating Fractal found </a:t>
            </a:r>
            <a:r>
              <a:rPr lang="en-US" dirty="0"/>
              <a:t>in Nature </a:t>
            </a:r>
            <a:r>
              <a:rPr lang="en-US" dirty="0">
                <a:hlinkClick r:id="rId2"/>
              </a:rPr>
              <a:t>http://webecoist.momtastic.com/2008/09/07/17-amazing-examples-of-fractals-in-nature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16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2" y="0"/>
            <a:ext cx="91550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80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Fractals: they’re famously found in nature and artists have created some incredible renderings as well. Fractals are purely a wonder – too irregular for Euclidean geometry; iterative and recursive and seemingly infinite. They turn up in food and germs, plants and animals, mountains and water and sky. Here are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some stunning examples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836712"/>
            <a:ext cx="2915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The nautilus is one of the most famous examples of a fractal in nature. The perfect pattern is called a Fibonacci spiral</a:t>
            </a:r>
            <a:r>
              <a:rPr lang="en-US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00810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60" y="404664"/>
            <a:ext cx="3833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Another real-life place to find fractals is snowflakes.  Generally, if you zoom on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on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 any of the ‘leaves’ of a snowflake, you’ll find that the zoomed-in bit looks the same as the whole leaf.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823949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507406" cy="657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548680"/>
            <a:ext cx="3059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Lightning’s terrifying power is both awesome and beautiful. The fractals created by lightning are fascinatingly arbitrary and irregular</a:t>
            </a:r>
            <a:r>
              <a:rPr lang="en-US" sz="28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579299"/>
            <a:ext cx="36724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n>
                  <a:solidFill>
                    <a:srgbClr val="00B050"/>
                  </a:solidFill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A special type of broccoli, this cruciferous and tasty cousin of the cabbage is a particularly symmetrical fractal. Cook it for your favorite mathematician.</a:t>
            </a:r>
            <a:br>
              <a:rPr lang="en-US" sz="2800" dirty="0">
                <a:ln>
                  <a:solidFill>
                    <a:srgbClr val="00B050"/>
                  </a:solidFill>
                </a:ln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ru-RU" sz="2800" dirty="0">
              <a:ln>
                <a:solidFill>
                  <a:srgbClr val="00B050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9299"/>
            <a:ext cx="5320856" cy="52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6921" cy="43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090" y="4869160"/>
            <a:ext cx="7883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FF0000"/>
                  </a:solidFill>
                </a:ln>
                <a:latin typeface="Arial Black" panose="020B0A04020102020204" pitchFamily="34" charset="0"/>
              </a:rPr>
              <a:t>Though not as famously geometric as its relative the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Arial Black" panose="020B0A04020102020204" pitchFamily="34" charset="0"/>
              </a:rPr>
              <a:t>Romanescu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Arial Black" panose="020B0A04020102020204" pitchFamily="34" charset="0"/>
              </a:rPr>
              <a:t>, broccoli is also a fractal.</a:t>
            </a:r>
            <a:br>
              <a:rPr lang="en-US" sz="2800" dirty="0">
                <a:ln>
                  <a:solidFill>
                    <a:srgbClr val="FF0000"/>
                  </a:solidFill>
                </a:ln>
                <a:latin typeface="Arial Black" panose="020B0A04020102020204" pitchFamily="34" charset="0"/>
              </a:rPr>
            </a:br>
            <a:endParaRPr lang="ru-RU" sz="2800" dirty="0">
              <a:ln>
                <a:solidFill>
                  <a:srgbClr val="FF00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23"/>
            <a:ext cx="8568953" cy="36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6" y="4509120"/>
            <a:ext cx="85689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The fern is one of many </a:t>
            </a:r>
            <a:r>
              <a:rPr lang="en-US" sz="2800" dirty="0" smtClean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flora</a:t>
            </a:r>
          </a:p>
          <a:p>
            <a:pPr algn="ctr"/>
            <a:r>
              <a:rPr lang="en-US" sz="2800" dirty="0" smtClean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en-US" sz="28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that are fractal; </a:t>
            </a:r>
            <a:endParaRPr lang="en-US" sz="2800" dirty="0" smtClean="0">
              <a:ln>
                <a:solidFill>
                  <a:schemeClr val="accent1"/>
                </a:solidFill>
              </a:ln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it’s </a:t>
            </a:r>
            <a:r>
              <a:rPr lang="en-US" sz="28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an especially good example</a:t>
            </a:r>
            <a:r>
              <a:rPr lang="en-US" sz="2800" dirty="0" smtClean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chemeClr val="accent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7" y="262364"/>
            <a:ext cx="8445601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180" y="3488809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delicate Queen Anne’s Lace, which is really just wild carrot, is a beautiful example of a floral fractal. Each blossom produces smaller iterative blooms. This particular image was shot from underneath to demonstrate the fractal nature of the plant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476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2016-01-10T12:56:23Z</dcterms:created>
  <dcterms:modified xsi:type="dcterms:W3CDTF">2016-12-06T16:43:57Z</dcterms:modified>
</cp:coreProperties>
</file>