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4283" y="116632"/>
            <a:ext cx="761330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Verbs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 Present Continuous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273" y="400506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862048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Picture Quiz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2 - 4 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43" b="100000" l="0" r="89840">
                        <a14:backgroundMark x1="36364" y1="18699" x2="66845" y2="31707"/>
                        <a14:backgroundMark x1="66845" y1="31707" x2="60963" y2="41463"/>
                        <a14:backgroundMark x1="46524" y1="93496" x2="25668" y2="96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54" y="2708920"/>
            <a:ext cx="4503280" cy="29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020" y="112474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sleeping or singing?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sleeping!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100000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125118" cy="33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skating or sitting?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sitting!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07" b="100000" l="1042" r="95313">
                        <a14:foregroundMark x1="8854" y1="56481" x2="8854" y2="56481"/>
                        <a14:foregroundMark x1="5208" y1="47222" x2="5208" y2="47222"/>
                        <a14:foregroundMark x1="17708" y1="36111" x2="17708" y2="36111"/>
                        <a14:foregroundMark x1="6771" y1="36111" x2="6771" y2="36111"/>
                        <a14:foregroundMark x1="77604" y1="48148" x2="77604" y2="48148"/>
                        <a14:foregroundMark x1="68750" y1="43519" x2="68750" y2="43519"/>
                        <a14:foregroundMark x1="71354" y1="54630" x2="71354" y2="54630"/>
                        <a14:foregroundMark x1="71354" y1="54630" x2="71354" y2="54630"/>
                        <a14:foregroundMark x1="90104" y1="67593" x2="90104" y2="67593"/>
                        <a14:foregroundMark x1="22396" y1="60185" x2="22396" y2="60185"/>
                        <a14:backgroundMark x1="48958" y1="13889" x2="69792" y2="37963"/>
                        <a14:backgroundMark x1="84896" y1="60185" x2="84896" y2="60185"/>
                        <a14:backgroundMark x1="26042" y1="60185" x2="26042" y2="60185"/>
                        <a14:backgroundMark x1="22917" y1="47222" x2="22917" y2="47222"/>
                        <a14:backgroundMark x1="22917" y1="47222" x2="22917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665927" cy="206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flying or swimming?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5" y="2617703"/>
            <a:ext cx="827443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swimming!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88889" l="0" r="97207">
                        <a14:foregroundMark x1="49721" y1="6944" x2="49721" y2="6944"/>
                        <a14:foregroundMark x1="81006" y1="9028" x2="75419" y2="13194"/>
                        <a14:backgroundMark x1="62570" y1="21528" x2="65363" y2="43056"/>
                        <a14:backgroundMark x1="13966" y1="30556" x2="22346" y2="40278"/>
                        <a14:backgroundMark x1="21229" y1="63194" x2="25698" y2="76389"/>
                        <a14:backgroundMark x1="25698" y1="76389" x2="25698" y2="76389"/>
                        <a14:backgroundMark x1="60335" y1="66667" x2="52514" y2="63194"/>
                        <a14:backgroundMark x1="51397" y1="61806" x2="51397" y2="61806"/>
                        <a14:backgroundMark x1="51397" y1="61806" x2="51397" y2="6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" y="3573016"/>
            <a:ext cx="3985336" cy="32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eating or painting?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35896" y="2612127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painting!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87" b="100000" l="4808" r="100000">
                        <a14:backgroundMark x1="27404" y1="29384" x2="14904" y2="40284"/>
                        <a14:backgroundMark x1="28365" y1="45024" x2="22115" y2="46445"/>
                        <a14:backgroundMark x1="37019" y1="59716" x2="31731" y2="60190"/>
                        <a14:backgroundMark x1="41346" y1="52607" x2="38942" y2="52133"/>
                        <a14:backgroundMark x1="73558" y1="35071" x2="73558" y2="45024"/>
                        <a14:backgroundMark x1="81250" y1="57346" x2="81731" y2="61137"/>
                        <a14:backgroundMark x1="69231" y1="75355" x2="48558" y2="79147"/>
                        <a14:backgroundMark x1="50000" y1="63033" x2="38462" y2="70616"/>
                        <a14:backgroundMark x1="9615" y1="56872" x2="29808" y2="79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54" y="2996952"/>
            <a:ext cx="3475046" cy="35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crawling  or  climbing?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climbing!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907704" y="1124744"/>
            <a:ext cx="61206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Well done!</a:t>
            </a:r>
            <a:endParaRPr lang="en-US" sz="72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35499" y="3442162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End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828836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 </a:t>
            </a:r>
            <a:endParaRPr lang="en-US" dirty="0" smtClean="0"/>
          </a:p>
          <a:p>
            <a:r>
              <a:rPr lang="ru-RU" dirty="0" smtClean="0"/>
              <a:t>Изображения </a:t>
            </a:r>
            <a:r>
              <a:rPr lang="en-US" dirty="0" smtClean="0"/>
              <a:t> </a:t>
            </a:r>
            <a:r>
              <a:rPr lang="ru-RU" dirty="0" smtClean="0"/>
              <a:t>для презентации взяты </a:t>
            </a:r>
            <a:r>
              <a:rPr lang="ru-RU" dirty="0"/>
              <a:t>на сайте   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yandex.ru  </a:t>
            </a:r>
            <a:r>
              <a:rPr lang="ru-RU" dirty="0" smtClean="0"/>
              <a:t>Условия </a:t>
            </a:r>
            <a:r>
              <a:rPr lang="ru-RU" dirty="0"/>
              <a:t>использования сайта </a:t>
            </a:r>
            <a:r>
              <a:rPr lang="ru-RU" u="sng" dirty="0">
                <a:hlinkClick r:id="rId3"/>
              </a:rPr>
              <a:t>https://yandex.ru/legal/fotki_termsofuse</a:t>
            </a:r>
            <a:r>
              <a:rPr lang="ru-RU" u="sng" dirty="0" smtClean="0">
                <a:hlinkClick r:id="rId3"/>
              </a:rPr>
              <a:t>/</a:t>
            </a:r>
            <a:endParaRPr lang="en-US" u="sng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walking or riding?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walking!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875" y1="43558" x2="31875" y2="43558"/>
                        <a14:backgroundMark x1="9375" y1="22699" x2="8125" y2="49080"/>
                        <a14:backgroundMark x1="8125" y1="49080" x2="8125" y2="49080"/>
                        <a14:backgroundMark x1="66875" y1="34356" x2="63125" y2="62577"/>
                        <a14:backgroundMark x1="60000" y1="80982" x2="60000" y2="80982"/>
                        <a14:backgroundMark x1="60000" y1="80982" x2="56875" y2="80982"/>
                        <a14:backgroundMark x1="41875" y1="83436" x2="41875" y2="83436"/>
                        <a14:backgroundMark x1="14375" y1="71779" x2="14375" y2="71779"/>
                        <a14:backgroundMark x1="14375" y1="71779" x2="14375" y2="71779"/>
                        <a14:backgroundMark x1="51250" y1="64417" x2="51250" y2="6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17703"/>
            <a:ext cx="3210272" cy="32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6" b="97396" l="1765" r="99412">
                        <a14:backgroundMark x1="87647" y1="35417" x2="85294" y2="65625"/>
                        <a14:backgroundMark x1="24118" y1="51563" x2="26471" y2="64063"/>
                        <a14:backgroundMark x1="58824" y1="63021" x2="6235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16" y="753938"/>
            <a:ext cx="2604736" cy="29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109579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running  or hanging?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hanging!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" b="100000" l="0" r="100000">
                        <a14:backgroundMark x1="8392" y1="40000" x2="13986" y2="42353"/>
                        <a14:backgroundMark x1="83916" y1="23529" x2="83916" y2="23529"/>
                        <a14:backgroundMark x1="83916" y1="23529" x2="83916" y2="23529"/>
                        <a14:backgroundMark x1="83916" y1="23529" x2="83916" y2="23529"/>
                        <a14:backgroundMark x1="76224" y1="47647" x2="76224" y2="47647"/>
                        <a14:backgroundMark x1="24476" y1="53529" x2="24476" y2="53529"/>
                        <a14:backgroundMark x1="24476" y1="69412" x2="24476" y2="69412"/>
                        <a14:backgroundMark x1="69231" y1="66471" x2="69231" y2="66471"/>
                        <a14:backgroundMark x1="81119" y1="66471" x2="81119" y2="66471"/>
                        <a14:backgroundMark x1="62937" y1="81765" x2="62937" y2="81765"/>
                        <a14:backgroundMark x1="47552" y1="85882" x2="47552" y2="8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2689720" cy="31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159788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standing  or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skiing?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5477" y="3741965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standing!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1" y="2685968"/>
            <a:ext cx="3001001" cy="303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pulling or skating?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35092" y="2339180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pulling!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96" b="95105" l="0" r="98446">
                        <a14:foregroundMark x1="84974" y1="60839" x2="84974" y2="60839"/>
                        <a14:foregroundMark x1="84974" y1="60839" x2="84974" y2="60839"/>
                        <a14:foregroundMark x1="70984" y1="60839" x2="70984" y2="60839"/>
                        <a14:foregroundMark x1="72539" y1="58042" x2="72539" y2="58042"/>
                        <a14:foregroundMark x1="74093" y1="61538" x2="74093" y2="61538"/>
                        <a14:foregroundMark x1="66321" y1="60839" x2="66321" y2="60839"/>
                        <a14:backgroundMark x1="58549" y1="20979" x2="62176" y2="31469"/>
                        <a14:backgroundMark x1="63731" y1="37762" x2="70984" y2="67133"/>
                        <a14:backgroundMark x1="88083" y1="42657" x2="82902" y2="44056"/>
                        <a14:backgroundMark x1="80311" y1="45455" x2="75130" y2="46853"/>
                        <a14:backgroundMark x1="65803" y1="69930" x2="65803" y2="69930"/>
                        <a14:backgroundMark x1="65803" y1="70629" x2="60622" y2="86014"/>
                        <a14:backgroundMark x1="53368" y1="44755" x2="55959" y2="46154"/>
                        <a14:backgroundMark x1="56995" y1="80420" x2="56995" y2="80420"/>
                        <a14:backgroundMark x1="43523" y1="79720" x2="43523" y2="79720"/>
                        <a14:backgroundMark x1="49223" y1="60839" x2="49223" y2="60839"/>
                        <a14:backgroundMark x1="21762" y1="48951" x2="21762" y2="48951"/>
                        <a14:backgroundMark x1="31606" y1="81119" x2="31606" y2="81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929719" cy="291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9759" y="105273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shooting or throwing?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79208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throwing!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100000" l="7647" r="97059">
                        <a14:backgroundMark x1="69412" y1="12418" x2="33529" y2="22222"/>
                        <a14:backgroundMark x1="33529" y1="22222" x2="33529" y2="22222"/>
                        <a14:backgroundMark x1="54706" y1="79085" x2="54706" y2="79085"/>
                        <a14:backgroundMark x1="41765" y1="66013" x2="41765" y2="66013"/>
                        <a14:backgroundMark x1="77647" y1="60131" x2="77647" y2="60131"/>
                        <a14:backgroundMark x1="39412" y1="49673" x2="39412" y2="49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326092"/>
            <a:ext cx="3924604" cy="35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pushing or dropping?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pushing!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98701" l="9559" r="97059">
                        <a14:foregroundMark x1="37500" y1="85714" x2="66176" y2="85714"/>
                        <a14:foregroundMark x1="28676" y1="88961" x2="53676" y2="90260"/>
                        <a14:foregroundMark x1="53676" y1="90260" x2="53676" y2="90260"/>
                        <a14:foregroundMark x1="63971" y1="88961" x2="75735" y2="87013"/>
                        <a14:foregroundMark x1="75735" y1="87013" x2="75735" y2="87013"/>
                        <a14:backgroundMark x1="26471" y1="7143" x2="22794" y2="27273"/>
                        <a14:backgroundMark x1="22794" y1="27273" x2="22794" y2="27273"/>
                        <a14:backgroundMark x1="33088" y1="9740" x2="33088" y2="9740"/>
                        <a14:backgroundMark x1="41912" y1="8442" x2="41912" y2="8442"/>
                        <a14:backgroundMark x1="75000" y1="54545" x2="75000" y2="54545"/>
                        <a14:backgroundMark x1="77206" y1="54545" x2="77206" y2="54545"/>
                        <a14:backgroundMark x1="86029" y1="47403" x2="66176" y2="55195"/>
                        <a14:backgroundMark x1="78676" y1="39610" x2="78676" y2="39610"/>
                        <a14:backgroundMark x1="26471" y1="55844" x2="26471" y2="55844"/>
                        <a14:backgroundMark x1="36029" y1="55195" x2="36029" y2="55195"/>
                        <a14:backgroundMark x1="36765" y1="54545" x2="14706" y2="55844"/>
                        <a14:backgroundMark x1="27941" y1="37662" x2="27941" y2="37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20" y="1988840"/>
            <a:ext cx="2989972" cy="338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878" y="11967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jumping or driving?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jumping!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100000" l="4217" r="98795">
                        <a14:backgroundMark x1="25301" y1="34014" x2="31928" y2="51020"/>
                        <a14:backgroundMark x1="34337" y1="78231" x2="34337" y2="78231"/>
                        <a14:backgroundMark x1="65663" y1="76190" x2="65663" y2="76190"/>
                        <a14:backgroundMark x1="69277" y1="56463" x2="69277" y2="56463"/>
                        <a14:backgroundMark x1="69277" y1="56463" x2="69277" y2="56463"/>
                        <a14:backgroundMark x1="40361" y1="86395" x2="40361" y2="86395"/>
                        <a14:backgroundMark x1="50602" y1="89116" x2="50602" y2="89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34" y="2204864"/>
            <a:ext cx="4105854" cy="363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the Monkey eating or holding?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617703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He is holding!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84</TotalTime>
  <Words>197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2016-01-10T12:56:23Z</dcterms:created>
  <dcterms:modified xsi:type="dcterms:W3CDTF">2016-12-10T18:05:30Z</dcterms:modified>
</cp:coreProperties>
</file>