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9" r:id="rId13"/>
    <p:sldId id="272" r:id="rId14"/>
    <p:sldId id="273" r:id="rId15"/>
    <p:sldId id="275" r:id="rId16"/>
    <p:sldId id="274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64" d="100"/>
          <a:sy n="64" d="100"/>
        </p:scale>
        <p:origin x="-9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legal/fotki_termsofuse/" TargetMode="External"/><Relationship Id="rId2" Type="http://schemas.openxmlformats.org/officeDocument/2006/relationships/hyperlink" Target="http://yandex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053" y="0"/>
            <a:ext cx="878176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Fun and Wisdom </a:t>
            </a:r>
          </a:p>
          <a:p>
            <a:pPr algn="ctr"/>
            <a:r>
              <a:rPr lang="en-US" sz="7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</a:t>
            </a:r>
            <a:r>
              <a:rPr lang="en-US" sz="7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ogether</a:t>
            </a:r>
            <a:endParaRPr lang="ru-RU" sz="7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6558" y="3983660"/>
            <a:ext cx="8856685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20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20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20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Республики</a:t>
            </a:r>
            <a:endParaRPr lang="en-US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8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8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4415" y="2564904"/>
            <a:ext cx="8838828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Fun and Wisdom Gallery </a:t>
            </a:r>
          </a:p>
          <a:p>
            <a:pPr algn="ctr"/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with an Interactive Exercise </a:t>
            </a:r>
          </a:p>
          <a:p>
            <a:pPr algn="ctr"/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for </a:t>
            </a:r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8 - 11 </a:t>
            </a:r>
            <a:r>
              <a:rPr lang="en-US" sz="24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Formers</a:t>
            </a:r>
            <a:endParaRPr lang="ru-RU" sz="24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5714497" cy="460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095754" y="422475"/>
            <a:ext cx="245807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trust</a:t>
            </a:r>
            <a:endParaRPr lang="en-US" sz="5400" dirty="0" smtClean="0">
              <a:ln w="11430">
                <a:solidFill>
                  <a:srgbClr val="FFFF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>
              <a:ln w="11430">
                <a:solidFill>
                  <a:srgbClr val="FFFF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64088" y="1565201"/>
            <a:ext cx="3396329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trust</a:t>
            </a:r>
            <a:endParaRPr lang="en-US" sz="4400" b="1" kern="0" dirty="0" smtClean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trusted</a:t>
            </a:r>
          </a:p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trusted</a:t>
            </a:r>
            <a:endParaRPr lang="en-US" sz="4400" b="1" kern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50116"/>
            <a:ext cx="5832648" cy="57471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796136" y="1058239"/>
            <a:ext cx="313251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believe</a:t>
            </a:r>
            <a:endParaRPr lang="en-US" sz="5400" dirty="0" smtClean="0">
              <a:ln w="11430">
                <a:solidFill>
                  <a:srgbClr val="FFFF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>
              <a:ln w="11430">
                <a:solidFill>
                  <a:srgbClr val="FFFF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64088" y="3204567"/>
            <a:ext cx="3396329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believe</a:t>
            </a:r>
            <a:endParaRPr lang="en-US" sz="4400" b="1" kern="0" dirty="0" smtClean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believed</a:t>
            </a:r>
          </a:p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believed</a:t>
            </a:r>
            <a:endParaRPr lang="en-US" sz="4400" b="1" kern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9146"/>
            <a:ext cx="5544616" cy="6132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470576" y="1058239"/>
            <a:ext cx="245807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make</a:t>
            </a:r>
            <a:endParaRPr lang="en-US" sz="5400" dirty="0" smtClean="0">
              <a:ln w="11430">
                <a:solidFill>
                  <a:srgbClr val="FFFF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>
              <a:ln w="11430">
                <a:solidFill>
                  <a:srgbClr val="FFFF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64088" y="3204567"/>
            <a:ext cx="3396329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make</a:t>
            </a:r>
            <a:endParaRPr lang="en-US" sz="4400" b="1" kern="0" dirty="0" smtClean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made</a:t>
            </a:r>
          </a:p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made</a:t>
            </a:r>
            <a:endParaRPr lang="en-US" sz="4400" b="1" kern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81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1018"/>
            <a:ext cx="4320480" cy="621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833214" y="1058238"/>
            <a:ext cx="245807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be</a:t>
            </a:r>
            <a:endParaRPr lang="en-US" sz="5400" dirty="0" smtClean="0">
              <a:ln w="11430">
                <a:solidFill>
                  <a:srgbClr val="FFFF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>
              <a:ln w="11430">
                <a:solidFill>
                  <a:srgbClr val="FFFF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64088" y="3204567"/>
            <a:ext cx="3396329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400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be</a:t>
            </a:r>
            <a:endParaRPr lang="en-US" sz="4400" kern="0" dirty="0" smtClean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400" kern="0" dirty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w</a:t>
            </a:r>
            <a:r>
              <a:rPr lang="en-US" sz="4400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as/were</a:t>
            </a:r>
          </a:p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400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been</a:t>
            </a:r>
            <a:endParaRPr lang="en-US" sz="4400" kern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3894"/>
            <a:ext cx="5472608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084168" y="188640"/>
            <a:ext cx="284448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dream</a:t>
            </a:r>
            <a:endParaRPr lang="en-US" sz="5400" dirty="0" smtClean="0">
              <a:ln w="11430">
                <a:solidFill>
                  <a:srgbClr val="FFFF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>
              <a:ln w="11430">
                <a:solidFill>
                  <a:srgbClr val="FFFF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532323" y="1108536"/>
            <a:ext cx="3396329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dream</a:t>
            </a:r>
            <a:endParaRPr lang="en-US" sz="4400" b="1" kern="0" dirty="0" smtClean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dreamed</a:t>
            </a:r>
          </a:p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d</a:t>
            </a: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reamed</a:t>
            </a:r>
          </a:p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o</a:t>
            </a: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r</a:t>
            </a:r>
          </a:p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d</a:t>
            </a: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ream</a:t>
            </a:r>
          </a:p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d</a:t>
            </a: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reamt</a:t>
            </a:r>
          </a:p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dreamt</a:t>
            </a:r>
            <a:endParaRPr lang="en-US" sz="4400" b="1" kern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54" y="1412776"/>
            <a:ext cx="5474464" cy="5091352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470576" y="1058239"/>
            <a:ext cx="245807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be</a:t>
            </a:r>
            <a:endParaRPr lang="en-US" sz="5400" dirty="0" smtClean="0">
              <a:ln w="11430">
                <a:solidFill>
                  <a:srgbClr val="FFFF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>
              <a:ln w="11430">
                <a:solidFill>
                  <a:srgbClr val="FFFF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532323" y="3204567"/>
            <a:ext cx="3396329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be</a:t>
            </a:r>
            <a:endParaRPr lang="en-US" sz="4400" b="1" kern="0" dirty="0" smtClean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w</a:t>
            </a: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as/were</a:t>
            </a:r>
          </a:p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been</a:t>
            </a:r>
            <a:endParaRPr lang="en-US" sz="4400" b="1" kern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7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65435"/>
            <a:ext cx="5106062" cy="50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5677319" y="1365435"/>
            <a:ext cx="327653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>
                <a:ln w="11430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g</a:t>
            </a:r>
            <a:r>
              <a:rPr lang="en-US" sz="5400" dirty="0" smtClean="0">
                <a:ln w="11430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ive up</a:t>
            </a:r>
            <a:endParaRPr lang="en-US" sz="5400" dirty="0" smtClean="0">
              <a:ln w="11430">
                <a:solidFill>
                  <a:srgbClr val="FFFF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>
              <a:ln w="11430">
                <a:solidFill>
                  <a:srgbClr val="FFFF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64088" y="3204567"/>
            <a:ext cx="3396329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g</a:t>
            </a: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ive up</a:t>
            </a:r>
            <a:endParaRPr lang="en-US" sz="4400" b="1" kern="0" dirty="0" smtClean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g</a:t>
            </a: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ave up</a:t>
            </a:r>
          </a:p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g</a:t>
            </a: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iven up</a:t>
            </a:r>
            <a:endParaRPr lang="en-US" sz="4400" b="1" kern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0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87582" y="1340768"/>
            <a:ext cx="543677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8000" dirty="0" smtClean="0">
                <a:ln w="11430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The End</a:t>
            </a:r>
            <a:endParaRPr lang="en-US" sz="8000" dirty="0" smtClean="0">
              <a:ln w="11430">
                <a:solidFill>
                  <a:srgbClr val="FFFF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8000" dirty="0">
              <a:ln w="11430">
                <a:solidFill>
                  <a:srgbClr val="FFFF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971600" y="3556198"/>
            <a:ext cx="7068737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Good Luck!</a:t>
            </a:r>
            <a:endParaRPr lang="en-US" sz="4400" b="1" kern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7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95536" y="1916832"/>
            <a:ext cx="874846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>
                  <a:solidFill>
                    <a:srgbClr val="FFFF00"/>
                  </a:solidFill>
                </a:ln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Источник: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solidFill>
                  <a:schemeClr val="tx1"/>
                </a:solidFill>
                <a:effectLst/>
              </a:rPr>
              <a:t>Изображения</a:t>
            </a:r>
            <a:r>
              <a:rPr lang="en-US" sz="2000" dirty="0" smtClean="0">
                <a:solidFill>
                  <a:schemeClr val="tx1"/>
                </a:solidFill>
                <a:effectLst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для слайдов </a:t>
            </a:r>
            <a:r>
              <a:rPr lang="ru-RU" sz="2000" dirty="0">
                <a:solidFill>
                  <a:schemeClr val="tx1"/>
                </a:solidFill>
                <a:effectLst/>
              </a:rPr>
              <a:t>взяты на </a:t>
            </a:r>
            <a:r>
              <a:rPr lang="ru-RU" sz="2000" dirty="0" smtClean="0">
                <a:solidFill>
                  <a:schemeClr val="tx1"/>
                </a:solidFill>
                <a:effectLst/>
              </a:rPr>
              <a:t>сайте </a:t>
            </a:r>
            <a:r>
              <a:rPr lang="ru-RU" sz="2000" dirty="0">
                <a:solidFill>
                  <a:schemeClr val="tx1"/>
                </a:solidFill>
                <a:effectLst/>
              </a:rPr>
              <a:t> </a:t>
            </a:r>
            <a:r>
              <a:rPr lang="ru-RU" sz="2000" u="sng" dirty="0">
                <a:solidFill>
                  <a:schemeClr val="tx1"/>
                </a:solidFill>
                <a:effectLst/>
                <a:hlinkClick r:id="rId2"/>
              </a:rPr>
              <a:t>http://</a:t>
            </a:r>
            <a:r>
              <a:rPr lang="ru-RU" sz="2000" u="sng" dirty="0" smtClean="0">
                <a:solidFill>
                  <a:schemeClr val="tx1"/>
                </a:solidFill>
                <a:effectLst/>
                <a:hlinkClick r:id="rId2"/>
              </a:rPr>
              <a:t>yandex.ru</a:t>
            </a:r>
            <a:r>
              <a:rPr lang="ru-RU" sz="2000" u="sng" dirty="0" smtClean="0">
                <a:solidFill>
                  <a:schemeClr val="tx1"/>
                </a:solidFill>
                <a:effectLst/>
              </a:rPr>
              <a:t> </a:t>
            </a:r>
            <a:endParaRPr lang="en-US" sz="2000" u="sng" dirty="0" smtClean="0">
              <a:solidFill>
                <a:schemeClr val="tx1"/>
              </a:solidFill>
              <a:effectLst/>
            </a:endParaRPr>
          </a:p>
          <a:p>
            <a:endParaRPr lang="ru-RU" sz="2000" dirty="0">
              <a:solidFill>
                <a:schemeClr val="tx1"/>
              </a:solidFill>
              <a:effectLst/>
            </a:endParaRPr>
          </a:p>
          <a:p>
            <a:pPr algn="l"/>
            <a:r>
              <a:rPr lang="ru-RU" sz="2000" dirty="0" smtClean="0">
                <a:solidFill>
                  <a:schemeClr val="tx1"/>
                </a:solidFill>
                <a:effectLst/>
              </a:rPr>
              <a:t> Условия использования сайта</a:t>
            </a:r>
            <a:r>
              <a:rPr lang="ru-RU" sz="2000" dirty="0">
                <a:solidFill>
                  <a:schemeClr val="tx1"/>
                </a:solidFill>
                <a:effectLst/>
              </a:rPr>
              <a:t> </a:t>
            </a:r>
            <a:r>
              <a:rPr lang="ru-RU" sz="2000" u="sng" dirty="0">
                <a:solidFill>
                  <a:schemeClr val="tx1"/>
                </a:solidFill>
                <a:effectLst/>
                <a:hlinkClick r:id="rId3"/>
              </a:rPr>
              <a:t>https://yandex.ru/legal/fotki_termsofuse</a:t>
            </a:r>
            <a:r>
              <a:rPr lang="ru-RU" sz="2000" u="sng" dirty="0" smtClean="0">
                <a:solidFill>
                  <a:schemeClr val="tx1"/>
                </a:solidFill>
                <a:effectLst/>
                <a:hlinkClick r:id="rId3"/>
              </a:rPr>
              <a:t>/</a:t>
            </a:r>
            <a:r>
              <a:rPr lang="ru-RU" sz="2000" u="sng" dirty="0" smtClean="0">
                <a:solidFill>
                  <a:schemeClr val="tx1"/>
                </a:solidFill>
                <a:effectLst/>
              </a:rPr>
              <a:t> </a:t>
            </a:r>
            <a:endParaRPr lang="ru-RU" sz="2000" dirty="0">
              <a:solidFill>
                <a:schemeClr val="tx1"/>
              </a:solidFill>
              <a:effectLst/>
            </a:endParaRPr>
          </a:p>
          <a:p>
            <a:pPr algn="l"/>
            <a:endParaRPr lang="en-US" sz="2000" dirty="0" smtClean="0">
              <a:ln w="11430">
                <a:solidFill>
                  <a:srgbClr val="FFFF00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000" dirty="0">
              <a:ln w="11430">
                <a:solidFill>
                  <a:srgbClr val="FFFF00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000" dirty="0" smtClean="0">
              <a:ln w="11430">
                <a:solidFill>
                  <a:srgbClr val="FFFF00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000" dirty="0">
              <a:ln w="11430">
                <a:solidFill>
                  <a:srgbClr val="FFFF00"/>
                </a:solidFill>
              </a:ln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81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71500"/>
            <a:ext cx="5715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470576" y="1058239"/>
            <a:ext cx="245807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sleep</a:t>
            </a:r>
            <a:endParaRPr lang="en-US" sz="5400" dirty="0" smtClean="0">
              <a:ln w="11430">
                <a:solidFill>
                  <a:srgbClr val="FFFF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>
              <a:ln w="11430">
                <a:solidFill>
                  <a:srgbClr val="FFFF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64088" y="3204567"/>
            <a:ext cx="3396329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s</a:t>
            </a: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leep</a:t>
            </a:r>
          </a:p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slept</a:t>
            </a:r>
          </a:p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slept</a:t>
            </a:r>
            <a:endParaRPr lang="en-US" sz="4400" b="1" kern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85" y="-8529"/>
            <a:ext cx="9224713" cy="686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02631" y="330636"/>
            <a:ext cx="245807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bark</a:t>
            </a:r>
            <a:endParaRPr lang="en-US" sz="5400" dirty="0" smtClean="0">
              <a:ln w="11430">
                <a:solidFill>
                  <a:srgbClr val="FFFF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>
              <a:ln w="11430">
                <a:solidFill>
                  <a:srgbClr val="FFFF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508104" y="351858"/>
            <a:ext cx="3396329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barked </a:t>
            </a:r>
            <a:r>
              <a:rPr lang="en-US" sz="4400" b="1" kern="0" dirty="0" err="1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barked</a:t>
            </a:r>
            <a:endParaRPr lang="en-US" sz="4400" b="1" kern="0" dirty="0" smtClean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barked</a:t>
            </a:r>
            <a:endParaRPr lang="en-US" sz="4400" b="1" kern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6436635" cy="390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384815" y="548680"/>
            <a:ext cx="245807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open</a:t>
            </a:r>
            <a:endParaRPr lang="en-US" sz="5400" dirty="0" smtClean="0">
              <a:ln w="11430">
                <a:solidFill>
                  <a:srgbClr val="FFFF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>
              <a:ln w="11430">
                <a:solidFill>
                  <a:srgbClr val="FFFF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422304" y="348217"/>
            <a:ext cx="3396329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opened</a:t>
            </a:r>
            <a:endParaRPr lang="en-US" sz="4400" b="1" kern="0" dirty="0" smtClean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opened</a:t>
            </a:r>
          </a:p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opened</a:t>
            </a:r>
            <a:endParaRPr lang="en-US" sz="4400" b="1" kern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7" y="2331352"/>
            <a:ext cx="6074329" cy="412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699792" y="620688"/>
            <a:ext cx="245807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see</a:t>
            </a:r>
            <a:endParaRPr lang="en-US" sz="5400" dirty="0" smtClean="0">
              <a:ln w="11430">
                <a:solidFill>
                  <a:srgbClr val="FFFF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>
              <a:ln w="11430">
                <a:solidFill>
                  <a:srgbClr val="FFFF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489437" y="404664"/>
            <a:ext cx="3396329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see</a:t>
            </a:r>
            <a:endParaRPr lang="en-US" sz="4400" b="1" kern="0" dirty="0" smtClean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saw</a:t>
            </a:r>
          </a:p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seen</a:t>
            </a:r>
            <a:endParaRPr lang="en-US" sz="4400" b="1" kern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5762625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086153" y="1058239"/>
            <a:ext cx="284249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forget</a:t>
            </a:r>
            <a:endParaRPr lang="en-US" sz="5400" dirty="0" smtClean="0">
              <a:ln w="11430">
                <a:solidFill>
                  <a:srgbClr val="FFFF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>
              <a:ln w="11430">
                <a:solidFill>
                  <a:srgbClr val="FFFF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532323" y="3204567"/>
            <a:ext cx="3396329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forget</a:t>
            </a:r>
            <a:endParaRPr lang="en-US" sz="4400" b="1" kern="0" dirty="0" smtClean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forgot</a:t>
            </a:r>
          </a:p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forgotten</a:t>
            </a:r>
            <a:endParaRPr lang="en-US" sz="4400" b="1" kern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5715000" cy="4629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470576" y="1058239"/>
            <a:ext cx="245807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insert</a:t>
            </a:r>
            <a:endParaRPr lang="en-US" sz="5400" dirty="0" smtClean="0">
              <a:ln w="11430">
                <a:solidFill>
                  <a:srgbClr val="FFFF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>
              <a:ln w="11430">
                <a:solidFill>
                  <a:srgbClr val="FFFF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64088" y="3204567"/>
            <a:ext cx="3396329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inserted</a:t>
            </a:r>
            <a:endParaRPr lang="en-US" sz="4400" b="1" kern="0" dirty="0" smtClean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inserted</a:t>
            </a:r>
          </a:p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inserted</a:t>
            </a:r>
            <a:endParaRPr lang="en-US" sz="4400" b="1" kern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76" y="764704"/>
            <a:ext cx="6096000" cy="5781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470576" y="1058239"/>
            <a:ext cx="245807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have</a:t>
            </a:r>
            <a:endParaRPr lang="en-US" sz="5400" dirty="0" smtClean="0">
              <a:ln w="11430">
                <a:solidFill>
                  <a:srgbClr val="FFFF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>
              <a:ln w="11430">
                <a:solidFill>
                  <a:srgbClr val="FFFF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64088" y="3204567"/>
            <a:ext cx="3396329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have</a:t>
            </a:r>
            <a:endParaRPr lang="en-US" sz="4400" b="1" kern="0" dirty="0" smtClean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had</a:t>
            </a:r>
          </a:p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4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had</a:t>
            </a:r>
            <a:endParaRPr lang="en-US" sz="4400" b="1" kern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44824"/>
            <a:ext cx="6061214" cy="483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483768" y="422475"/>
            <a:ext cx="482453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5400" dirty="0" smtClean="0">
                <a:ln w="11430">
                  <a:solidFill>
                    <a:srgbClr val="FFFF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regenerate</a:t>
            </a:r>
            <a:endParaRPr lang="en-US" sz="5400" dirty="0" smtClean="0">
              <a:ln w="11430">
                <a:solidFill>
                  <a:srgbClr val="FFFF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5400" dirty="0">
              <a:ln w="11430">
                <a:solidFill>
                  <a:srgbClr val="FFFF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508104" y="1168214"/>
            <a:ext cx="360040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regenerate</a:t>
            </a:r>
            <a:endParaRPr lang="en-US" sz="4000" b="1" kern="0" dirty="0" smtClean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regenerated</a:t>
            </a:r>
          </a:p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 smtClean="0">
                <a:ln>
                  <a:solidFill>
                    <a:srgbClr val="FF0000"/>
                  </a:solidFill>
                </a:ln>
                <a:solidFill>
                  <a:sysClr val="windowText" lastClr="000000"/>
                </a:solidFill>
                <a:latin typeface="Arial Black" panose="020B0A04020102020204" pitchFamily="34" charset="0"/>
              </a:rPr>
              <a:t>regenerated</a:t>
            </a:r>
            <a:endParaRPr lang="en-US" sz="4000" b="1" kern="0" dirty="0">
              <a:ln>
                <a:solidFill>
                  <a:srgbClr val="FF0000"/>
                </a:solidFill>
              </a:ln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241</TotalTime>
  <Words>127</Words>
  <Application>Microsoft Office PowerPoint</Application>
  <PresentationFormat>Экран (4:3)</PresentationFormat>
  <Paragraphs>84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26</cp:revision>
  <dcterms:created xsi:type="dcterms:W3CDTF">2016-01-10T12:56:23Z</dcterms:created>
  <dcterms:modified xsi:type="dcterms:W3CDTF">2016-12-10T18:04:11Z</dcterms:modified>
</cp:coreProperties>
</file>