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66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vancats.ru/Kuri_Porodi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Desktop\петух\петух сказ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 bwMode="auto">
          <a:xfrm>
            <a:off x="-19038" y="-4300"/>
            <a:ext cx="7884322" cy="68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петух\петух сказ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9"/>
          <a:stretch/>
        </p:blipFill>
        <p:spPr bwMode="auto">
          <a:xfrm>
            <a:off x="1259678" y="-33176"/>
            <a:ext cx="7884322" cy="68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9038" y="21174"/>
            <a:ext cx="6175088" cy="12618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800" b="1" dirty="0" smtClean="0">
                <a:ln w="11430"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Петушки-красавцы </a:t>
            </a:r>
          </a:p>
          <a:p>
            <a:r>
              <a:rPr lang="ru-RU" sz="3800" b="1" smtClean="0">
                <a:ln w="11430"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800" b="1" smtClean="0">
                <a:ln w="11430"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Курочки-красавицы</a:t>
            </a:r>
            <a:endParaRPr lang="ru-RU" sz="3800" b="1" dirty="0">
              <a:ln w="11430"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911" y="3861048"/>
            <a:ext cx="8856685" cy="29546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</a:t>
            </a: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576" y="1700808"/>
            <a:ext cx="883882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Ознакомительная </a:t>
            </a:r>
          </a:p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екция-</a:t>
            </a:r>
          </a:p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презентация 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5-11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8" y="-1587"/>
            <a:ext cx="9179617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9792" y="3890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Порода </a:t>
            </a:r>
            <a:r>
              <a:rPr lang="ru-RU" sz="240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Суссексы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Одна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 древнейших пород на Земле. Относятся к породам мясо-яичного 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направления</a:t>
            </a:r>
            <a:endParaRPr lang="ru-RU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206" y="5226784"/>
            <a:ext cx="87025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разных странах имеются разные стандарты окраса оперения этой породы, но самыми распространенными являются: белый, колумбийский, серебристый, желто-колумбийский, бледно-лиловый (лавандовый), пестрый и дикий-коричневый.</a:t>
            </a:r>
            <a:endParaRPr lang="en-US" sz="20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4" y="0"/>
            <a:ext cx="91517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6714" y="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Порода </a:t>
            </a:r>
            <a:r>
              <a:rPr lang="ru-RU" sz="240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Виандот</a:t>
            </a: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Относится </a:t>
            </a:r>
            <a:r>
              <a:rPr lang="ru-RU" sz="24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мясо-яичному типу. Ее предками являются Кохинхины, Брама и Серебристые гамбургские птицы.</a:t>
            </a:r>
            <a:endParaRPr lang="en-US" sz="2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94116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Хотя это и карликовая порода кур, они имеют довольно крупное широкое тело, глубокую грудь и мощные ноги. Отличительная черта – серебристо-черный окрас перьев и розовидный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гребень.</a:t>
            </a:r>
            <a:endParaRPr lang="ru-RU" sz="2400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Билефельдер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6" y="2780928"/>
            <a:ext cx="8461689" cy="36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8303" y="1886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Голландская </a:t>
            </a:r>
            <a:r>
              <a:rPr lang="ru-RU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белохохлая</a:t>
            </a:r>
            <a:endParaRPr lang="en-US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1" y="1028704"/>
            <a:ext cx="7974509" cy="53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8303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4000" dirty="0"/>
              <a:t>Декоративные куры </a:t>
            </a:r>
            <a:endParaRPr lang="ru-RU" sz="4000" dirty="0" smtClean="0"/>
          </a:p>
          <a:p>
            <a:r>
              <a:rPr lang="ru-RU" sz="4000" dirty="0" smtClean="0"/>
              <a:t>шелковой </a:t>
            </a:r>
            <a:r>
              <a:rPr lang="ru-RU" sz="4000" dirty="0"/>
              <a:t>китайской породы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9861"/>
            <a:ext cx="8420209" cy="51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60648"/>
            <a:ext cx="86103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Падуан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  <a:r>
              <a:rPr lang="ru-RU" sz="54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Кревкер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/>
          <a:stretch/>
        </p:blipFill>
        <p:spPr bwMode="auto">
          <a:xfrm>
            <a:off x="428065" y="1124744"/>
            <a:ext cx="3836463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50268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2" y="0"/>
            <a:ext cx="9193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9516" y="1886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Пушкинская полосато-пестрая</a:t>
            </a:r>
            <a:endParaRPr lang="en-US" sz="360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/>
          <a:stretch/>
        </p:blipFill>
        <p:spPr bwMode="auto">
          <a:xfrm>
            <a:off x="9562" y="21034"/>
            <a:ext cx="9134438" cy="683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88338" y="188640"/>
            <a:ext cx="33123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Брама</a:t>
            </a:r>
            <a:endParaRPr lang="en-US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10236"/>
            <a:ext cx="864096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Петушок у нас красавец,</a:t>
            </a:r>
            <a:b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Вместе с солнышком встает.</a:t>
            </a:r>
            <a:b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На забор скорей взлетает,</a:t>
            </a:r>
            <a:b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Громко песенку поет:</a:t>
            </a:r>
            <a:b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"Просыпайтесь, просыпайтесь,</a:t>
            </a:r>
            <a:b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Вам пою КУ - КА - РЕ - КУ,</a:t>
            </a:r>
            <a:b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За работу принимайтесь,</a:t>
            </a:r>
            <a:b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ru-RU" sz="3200" b="1" cap="all" dirty="0">
                <a:ln w="0">
                  <a:solidFill>
                    <a:srgbClr val="FFFF00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Не лежите на боку!!!"</a:t>
            </a: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6792"/>
            <a:ext cx="716023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ru-RU" dirty="0" smtClean="0"/>
              <a:t>Источник</a:t>
            </a:r>
            <a:r>
              <a:rPr lang="ru-RU" dirty="0"/>
              <a:t>: </a:t>
            </a:r>
          </a:p>
          <a:p>
            <a:endParaRPr lang="ru-RU" b="1" dirty="0">
              <a:hlinkClick r:id="rId2"/>
            </a:endParaRPr>
          </a:p>
          <a:p>
            <a:endParaRPr lang="ru-RU" b="1" dirty="0">
              <a:hlinkClick r:id="rId2"/>
            </a:endParaRPr>
          </a:p>
          <a:p>
            <a:r>
              <a:rPr lang="ru-RU" dirty="0"/>
              <a:t>Породы кур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www.vancats.ru/Kuri_Porodi.htm</a:t>
            </a:r>
            <a:endParaRPr lang="ru-RU" dirty="0" smtClean="0"/>
          </a:p>
          <a:p>
            <a:r>
              <a:rPr lang="ru-RU" dirty="0"/>
              <a:t>Изображения взяты на сайте    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yandex.ru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Условия 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Все известные на сегодняшний день породы кур происходят от единого дикого предка - </a:t>
            </a:r>
            <a:r>
              <a:rPr lang="ru-RU" sz="2800" dirty="0" err="1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Банкивского</a:t>
            </a:r>
            <a:r>
              <a:rPr lang="ru-RU" sz="28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 петуха, которого одомашнили и приручили восемь тысяч лет тому назад.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528392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результате искусственного отбора, человечеством была создана совокупность разновидностей домашних кур, разделенных на  племенные группы, различаемые по окраске перьев, форме тела, гребня, направлению продуктивности и т. 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современном мире известно более семисот пород кур (беспородных вариаций содержащихся на домашних подворьях еще больше), в России можно встретить около ста пород отечественной селекции. Часть пород кур к огромному сожалению с годами исчезают бесследно.</a:t>
            </a:r>
          </a:p>
        </p:txBody>
      </p:sp>
    </p:spTree>
    <p:extLst>
      <p:ext uri="{BB962C8B-B14F-4D97-AF65-F5344CB8AC3E}">
        <p14:creationId xmlns:p14="http://schemas.microsoft.com/office/powerpoint/2010/main" val="42051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2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332656"/>
            <a:ext cx="26277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Павловские куры - одна их самых «старых» пород кур. Они считаются всемирным эталоном куриной красоты. Хотя, эта порода, до недавнего времени, считалась утерянной</a:t>
            </a:r>
            <a:r>
              <a:rPr lang="ru-RU" sz="2400" b="1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.</a:t>
            </a:r>
            <a:endParaRPr lang="ru-RU" sz="24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петух\12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7" y="-18462"/>
            <a:ext cx="9183910" cy="68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8621" y="5445224"/>
            <a:ext cx="89236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Главное </a:t>
            </a:r>
            <a:r>
              <a:rPr lang="ru-RU" sz="2000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достоинство павловской породы кур является ее уникальное оперение, причем двух окрасов: серебристые (черно-белые) и черно-золотистые. А в черный цвет окрашен лишь кончик пера...</a:t>
            </a:r>
            <a:endParaRPr lang="en-US" sz="20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0" y="2996952"/>
            <a:ext cx="328590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Среди яичных, мясных, мясо-яичных и декоративных пород есть породы, успешно сочетающие красоту и пользу. В первую очередь это порода под названием Султанка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65" y="144462"/>
            <a:ext cx="5463761" cy="64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040" y="2636912"/>
            <a:ext cx="35148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Порода Доркинг считается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одной из лучших мясных пород. Именно куры этой породы смогли завоевать огромную популярность среди отечественных фермеров - они обладают повышенной выносливостью и быстро набирают необходимый вес.</a:t>
            </a: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31" y="332656"/>
            <a:ext cx="5394236" cy="60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580112" y="2748864"/>
            <a:ext cx="33485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Порода Орпингтон.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Это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английские аристократы птичьего двора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Относится к мясо-яичному типу, являясь очень ценной в приусадебном хозяйстве. Именно этим и обусловлена их немалая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цена.</a:t>
            </a:r>
            <a:endParaRPr lang="ru-RU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154"/>
            <a:ext cx="5520196" cy="61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759232"/>
            <a:ext cx="344326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Порода Плимутрок.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называют американскими курами с европейским характером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Относится к мясо-яичному (универсальному) типу. Настоящее украшение породы – ушные ярко-красные мочки, овальные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сережки.</a:t>
            </a:r>
            <a:endParaRPr lang="en-US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67" y="514675"/>
            <a:ext cx="537659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6086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99792" y="5229200"/>
            <a:ext cx="613444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Основной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окрас этой породы - «лососевая». Петушки имеют белые маховые перья и белую спину, а грудь, живот и хвост – черные.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4564"/>
            <a:ext cx="2808312" cy="665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Порода Фавероль. Их величают Баронессами с бакенбардами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понятно из названия, эта порода выведена во Франции.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Отличительная черта и курочек, и петушков – наличие больших </a:t>
            </a:r>
            <a:r>
              <a:rPr lang="ru-RU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бакенбардов</a:t>
            </a:r>
            <a:r>
              <a:rPr lang="ru-RU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а также пышное оперение на лапах. Эти красавицы напоминают настоящих французских баронесс, одетых в оригинальные карнавальные костюмы.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526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Все известные на сегодняшний день породы кур происходят от единого дикого предка - Банкивского петуха, которого одомашнили и приручили восемь тысяч лет тому назад.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2016-01-10T12:56:23Z</dcterms:created>
  <dcterms:modified xsi:type="dcterms:W3CDTF">2016-12-10T18:38:25Z</dcterms:modified>
</cp:coreProperties>
</file>