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9C9F-FB1B-4F29-97B4-8E3F0A176488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7FFE-8C7E-41AC-A060-EC845945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9C9F-FB1B-4F29-97B4-8E3F0A176488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7FFE-8C7E-41AC-A060-EC845945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9C9F-FB1B-4F29-97B4-8E3F0A176488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7FFE-8C7E-41AC-A060-EC845945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9C9F-FB1B-4F29-97B4-8E3F0A176488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7FFE-8C7E-41AC-A060-EC845945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9C9F-FB1B-4F29-97B4-8E3F0A176488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7FFE-8C7E-41AC-A060-EC845945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9C9F-FB1B-4F29-97B4-8E3F0A176488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7FFE-8C7E-41AC-A060-EC845945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9C9F-FB1B-4F29-97B4-8E3F0A176488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7FFE-8C7E-41AC-A060-EC845945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9C9F-FB1B-4F29-97B4-8E3F0A176488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7FFE-8C7E-41AC-A060-EC845945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9C9F-FB1B-4F29-97B4-8E3F0A176488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7FFE-8C7E-41AC-A060-EC845945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9C9F-FB1B-4F29-97B4-8E3F0A176488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7FFE-8C7E-41AC-A060-EC845945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9C9F-FB1B-4F29-97B4-8E3F0A176488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7FFE-8C7E-41AC-A060-EC845945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D9C9F-FB1B-4F29-97B4-8E3F0A176488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A7FFE-8C7E-41AC-A060-EC845945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Священные одежды священнослужителей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                                                             Подготовила материал: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                                              Трифонова Людмила Петровна,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                                       учитель ИЗО, МХК, Религии России,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                                                           МБОУ </a:t>
            </a:r>
            <a:r>
              <a:rPr lang="ru-RU" sz="2400" dirty="0" err="1" smtClean="0"/>
              <a:t>Арефинская</a:t>
            </a:r>
            <a:r>
              <a:rPr lang="ru-RU" sz="2400" dirty="0" smtClean="0"/>
              <a:t> СОШ,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                                                           Нижегородская область.                                     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043494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Пояс</a:t>
            </a:r>
            <a:r>
              <a:rPr lang="ru-RU" dirty="0" smtClean="0"/>
              <a:t> надевается поверх епитрахили и </a:t>
            </a:r>
            <a:r>
              <a:rPr lang="ru-RU" dirty="0" err="1" smtClean="0"/>
              <a:t>подризника</a:t>
            </a:r>
            <a:r>
              <a:rPr lang="ru-RU" dirty="0" smtClean="0"/>
              <a:t> </a:t>
            </a:r>
            <a:r>
              <a:rPr lang="ru-RU" dirty="0" err="1" smtClean="0"/>
              <a:t>и</a:t>
            </a:r>
            <a:r>
              <a:rPr lang="ru-RU" dirty="0" smtClean="0"/>
              <a:t> знаменует готовность служить Господу. Пояс знаменует также Божественную силу, которая укрепляет священнослужителей в прохождении их служения.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643050"/>
            <a:ext cx="4441608" cy="464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000628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/>
              <a:t>Риза</a:t>
            </a:r>
            <a:r>
              <a:rPr lang="ru-RU" sz="3600" dirty="0" smtClean="0"/>
              <a:t>, или</a:t>
            </a:r>
            <a:r>
              <a:rPr lang="ru-RU" sz="3600" b="1" dirty="0" smtClean="0"/>
              <a:t> фелонь</a:t>
            </a:r>
            <a:r>
              <a:rPr lang="ru-RU" sz="3600" dirty="0" smtClean="0"/>
              <a:t>, надевается священником сверх других одежд. Одежда эта длинная, широкая, без рукавов, с отверстием для головы сверху и с большой вырезкой спереди для свободного действия рук. </a:t>
            </a:r>
            <a:endParaRPr lang="ru-RU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-58849"/>
            <a:ext cx="3500430" cy="691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311466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Поверх ризы, на груди у священника находится </a:t>
            </a:r>
            <a:r>
              <a:rPr lang="ru-RU" b="1" dirty="0" smtClean="0"/>
              <a:t>наперсный крест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357166"/>
            <a:ext cx="4698355" cy="6253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785794"/>
            <a:ext cx="2366963" cy="2366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186238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За усердную, продолжительную службу священникам даются в награду </a:t>
            </a:r>
            <a:r>
              <a:rPr lang="ru-RU" b="1" dirty="0" smtClean="0"/>
              <a:t>набедренник</a:t>
            </a:r>
            <a:r>
              <a:rPr lang="ru-RU" dirty="0" smtClean="0"/>
              <a:t>, то есть </a:t>
            </a:r>
            <a:r>
              <a:rPr lang="ru-RU" dirty="0" err="1" smtClean="0"/>
              <a:t>четыреугольный</a:t>
            </a:r>
            <a:r>
              <a:rPr lang="ru-RU" dirty="0" smtClean="0"/>
              <a:t> плат, привешиваемый на ленте через плечо в два угла на правом бедре, означающий меч </a:t>
            </a:r>
            <a:r>
              <a:rPr lang="ru-RU" dirty="0" err="1" smtClean="0"/>
              <a:t>духовныйи</a:t>
            </a:r>
            <a:r>
              <a:rPr lang="ru-RU" dirty="0" smtClean="0"/>
              <a:t> головные украшения — </a:t>
            </a:r>
            <a:r>
              <a:rPr lang="ru-RU" b="1" dirty="0" smtClean="0"/>
              <a:t>скуфья и камилавка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714356"/>
            <a:ext cx="2786050" cy="5356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2" y="3429000"/>
            <a:ext cx="2907532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Источники: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Учебник. Религии России. Часть 2: учебное пособие для учащихся  9 классов  общеобразовательных школ / авт. – сост. В.К.Романовский, Л.А.Гончар. – Н.Новгород: Нижегородский  институт </a:t>
            </a:r>
            <a:r>
              <a:rPr lang="ru-RU" sz="2400" smtClean="0"/>
              <a:t>развития образования, 2013.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Облачение епископа и священника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99786"/>
            <a:ext cx="9118055" cy="515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Одеяние диакона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910" y="1571624"/>
            <a:ext cx="9078089" cy="528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5072066" cy="55007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/>
              <a:t>Стихарь</a:t>
            </a:r>
            <a:r>
              <a:rPr lang="ru-RU" sz="3600" dirty="0" smtClean="0"/>
              <a:t> - длинная одежда без разреза спереди и сзади, с отверстием для головы и с широкими рукавами. Стихарь знаменует чистоту души, которую должны иметь лица священного сана.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-28492"/>
            <a:ext cx="4143372" cy="6886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857752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Орарь</a:t>
            </a:r>
            <a:r>
              <a:rPr lang="ru-RU" sz="3600" dirty="0" smtClean="0"/>
              <a:t> - длинная широкая лента из той же материи, как и стихарь. Она носится Диаконом на левом плече, сверх стихаря. Орарь знаменует благодать Божию, которую Диакон получил в таинстве Священства.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-78600"/>
            <a:ext cx="4214811" cy="693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31837"/>
            <a:ext cx="5000628" cy="61261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Поручами</a:t>
            </a:r>
            <a:r>
              <a:rPr lang="ru-RU" dirty="0" smtClean="0"/>
              <a:t> называются узкие нарукавники, стягивающиеся шнурками. Поручи напоминают узы (веревки) на руках Спасителя во время Его  страданий.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636" y="571480"/>
            <a:ext cx="5076364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45" y="0"/>
            <a:ext cx="77867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447199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err="1" smtClean="0"/>
              <a:t>Подризник</a:t>
            </a:r>
            <a:r>
              <a:rPr lang="ru-RU" dirty="0" smtClean="0"/>
              <a:t> - стихарь в несколько изменённом виде. Отличается он от стихаря тем, что делается из тонкой  белой  материи, и рукава у него узкие со шнурками на концах, которыми они затягиваются на руках.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42709" y="-1"/>
            <a:ext cx="3801292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47199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Епитрахиль</a:t>
            </a:r>
            <a:r>
              <a:rPr lang="ru-RU" dirty="0" smtClean="0"/>
              <a:t> - тот же орарь, но только сложенный вдвое так, что, огибая шею, он спускается спереди вниз двумя концами, которые для удобства сшиты или чем-нибудь соединены между собою. Без епитрахили священник не может совершать ни одной службы, как и Диакон — без ораря.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9958" y="0"/>
            <a:ext cx="492404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340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Священные одежды священнослужителей</vt:lpstr>
      <vt:lpstr>Облачение епископа и священника</vt:lpstr>
      <vt:lpstr>Одеяние диакона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Источники: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User</cp:lastModifiedBy>
  <cp:revision>12</cp:revision>
  <dcterms:created xsi:type="dcterms:W3CDTF">2011-12-06T16:16:36Z</dcterms:created>
  <dcterms:modified xsi:type="dcterms:W3CDTF">2016-12-12T11:49:24Z</dcterms:modified>
</cp:coreProperties>
</file>