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30"/>
    <p:penClr>
      <a:srgbClr val="FF0000"/>
    </p:penClr>
  </p:showPr>
  <p:clrMru>
    <a:srgbClr val="C3F199"/>
    <a:srgbClr val="421C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C3F199">
                <a:alpha val="34902"/>
              </a:srgbClr>
            </a:gs>
            <a:gs pos="50000">
              <a:srgbClr val="C3F199">
                <a:alpha val="34902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1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3.wav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4.wav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5.wav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6.wav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556792"/>
            <a:ext cx="88513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800" b="1" i="1" cap="all" spc="0" dirty="0" smtClean="0">
                <a:ln w="900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Образ  ХРИСТА </a:t>
            </a:r>
            <a:r>
              <a:rPr lang="ru-RU" sz="4800" b="1" i="1" cap="all" dirty="0" smtClean="0">
                <a:ln w="900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 русском искусстве</a:t>
            </a:r>
            <a:endParaRPr lang="ru-RU" sz="4800" b="1" i="1" cap="all" spc="0" dirty="0">
              <a:ln w="900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286256"/>
            <a:ext cx="343754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Подготовила материал:</a:t>
            </a:r>
          </a:p>
          <a:p>
            <a:pPr algn="ctr"/>
            <a:r>
              <a:rPr lang="ru-RU" sz="1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Трифонова Людмила Петровна,</a:t>
            </a:r>
          </a:p>
          <a:p>
            <a:pPr algn="ctr"/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учитель ИЗО, МХК,</a:t>
            </a:r>
          </a:p>
          <a:p>
            <a:pPr algn="ctr"/>
            <a:r>
              <a:rPr lang="ru-RU" sz="1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МБОУ </a:t>
            </a:r>
            <a:r>
              <a:rPr lang="ru-RU" sz="16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Арефинская</a:t>
            </a:r>
            <a:r>
              <a:rPr lang="ru-RU" sz="1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сош</a:t>
            </a:r>
            <a:r>
              <a:rPr lang="ru-RU" sz="1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</a:p>
          <a:p>
            <a:pPr algn="ctr"/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Нижегородская область.</a:t>
            </a:r>
            <a:endParaRPr lang="ru-RU" sz="16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571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0"/>
            <a:ext cx="48245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Суть этой глубоко философской картины - выбор пути человечества на историческом перепутье, когда на смену старым пророкам приходят новые. Иоанн Креститель жестом в сторону Христа указывает верный путь выбора в мире противоречий - путь к духовному возрождению во Христе.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же это актуально в наше время!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6_preview.jpg"/>
          <p:cNvPicPr>
            <a:picLocks noChangeAspect="1"/>
          </p:cNvPicPr>
          <p:nvPr/>
        </p:nvPicPr>
        <p:blipFill>
          <a:blip r:embed="rId2" cstate="print"/>
          <a:srcRect l="33333" t="5518" r="26667" b="2059"/>
          <a:stretch>
            <a:fillRect/>
          </a:stretch>
        </p:blipFill>
        <p:spPr>
          <a:xfrm>
            <a:off x="251520" y="404664"/>
            <a:ext cx="3817499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332656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Повышенный интерес к евангельской тематике с образом Христа проходит через все творчество другого художника - Н.Н. Ге (1831-1894 гг.), одного из основателей передвижничества. Он искал собственный путь в изображении Спасителя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4079829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5805264"/>
            <a:ext cx="4355976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 художника Николая Ге. 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Картина Ильи Репина.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0px-What_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949688" cy="666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220072" y="573325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Н.Н. Ге 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«Что есть истина?»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Христос и Понтий, 1890 г.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6672"/>
            <a:ext cx="3779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Картина написана на известный евангельский сюжет. Она изображает эпизод суда прокуратора Иудеи Понтия Пилата над Иисусом Христом, обвинявшемся в покушении на захват власти в Иудее. Название картины («Что есть истина?») представляет собой цитату из Евангелия от Иоанна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_1_1_1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5734" y="188640"/>
            <a:ext cx="6278266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1196752"/>
            <a:ext cx="3419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1872 году, на 2-й выставке передвижников, сенсацию вызвала картина И.Н. Крамского (1837-1887 гг.) "Христос в пустыне".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62068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 картина  завораживала зрителей, которые стояли перед ней часами. На картине изображен рассвет в пустыне. Христос погружен в глубокое раздумье. Босой, с крепко сжатыми пальцами рук, опущенных на колени, просидел Он всю ночь в думах о "не Своем горе". Его неподвижная, застывшая фигура будто вросла в камни пустыни. Посветлело небо, но Христос ничего не замечает, погруженный в мир глубоких дум. 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Источники: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Учебник. Искусство. 10 </a:t>
            </a:r>
            <a:r>
              <a:rPr lang="ru-RU" sz="2000" dirty="0" err="1" smtClean="0"/>
              <a:t>кл</a:t>
            </a:r>
            <a:r>
              <a:rPr lang="ru-RU" sz="2000" dirty="0" smtClean="0"/>
              <a:t>. Базовый уровень: учебник / Г.И.Данилова. – 2-е изд., стереотип. – М</a:t>
            </a:r>
            <a:r>
              <a:rPr lang="ru-RU" sz="2000" smtClean="0"/>
              <a:t>.: Дрофа, 2014.</a:t>
            </a:r>
            <a:endParaRPr lang="ru-RU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XV столетия, после падения Византии, оплотом Православия становится Русь. В русском иконографическом языке, достигшем определенной зрелости, появляются признаки национальной самобытности. В это время заявляет о себе выдающийся живописец раннего средневековья преподобный Андрей Рублев. Он открыл дорогу в мир русского искусства всепобеждающей силе добра и любви к ближнему, что так отчетливо проявилось в образах Христа. Лик Христа в работе Андрея Рублева предстает излучающим душевную теплоту и милосердие.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~PP3362.WAV">
            <a:hlinkClick r:id="" action="ppaction://media"/>
          </p:cNvPr>
          <p:cNvPicPr>
            <a:picLocks noRot="1" noChangeAspect="1"/>
          </p:cNvPicPr>
          <p:nvPr>
            <a:wavAudioFile r:embed="rId1" name="~PP3362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2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spas.jpg"/>
          <p:cNvPicPr>
            <a:picLocks noChangeAspect="1"/>
          </p:cNvPicPr>
          <p:nvPr/>
        </p:nvPicPr>
        <p:blipFill>
          <a:blip r:embed="rId3" cstate="print"/>
          <a:srcRect r="2201" b="23750"/>
          <a:stretch>
            <a:fillRect/>
          </a:stretch>
        </p:blipFill>
        <p:spPr>
          <a:xfrm>
            <a:off x="467545" y="0"/>
            <a:ext cx="7992888" cy="5522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1520" y="5226784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Андрей Рублев. Спас, 1410-е 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~PP1990.WAV">
            <a:hlinkClick r:id="" action="ppaction://media"/>
          </p:cNvPr>
          <p:cNvPicPr>
            <a:picLocks noRot="1" noChangeAspect="1"/>
          </p:cNvPicPr>
          <p:nvPr>
            <a:wavAudioFile r:embed="rId1" name="~PP1990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593467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Лик Христа в работе Андрея Рублева предстает излучающим душевную теплоту и милосердие.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3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«Спас» Рублева - произведение, оказавшее огромное влияние на </a:t>
            </a:r>
            <a:r>
              <a:rPr lang="ru-RU" sz="32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современников художника 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на все последующие поколения русских людей. С именем Андрея Рублева связан принципиально новый этап в развитии русского иконостаса - становление так называемого «высокого иконостаса». Это одно из самых больших художественных чудес, которыми одарил нас XV в и именно образ его Христа стал традиционным в картинах русских художников. </a:t>
            </a:r>
            <a:endParaRPr lang="ru-R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Презентация Microsoft Of26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260648"/>
            <a:ext cx="4248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 проблемой духовного возрождения человека через образ Христа в искусстве глубоко и целеустремленно работал в первой половине XIX века Александр Иванов (1806-1858 гг.). Это столь же значительная фигура для русского искусства Нового времени, как и Рублев для искусства Древней Руси.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0px-Alexander_Andreyevich_Ivan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4450873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79512" y="6237312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 А. А. Иванова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 С. П. Постникова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Презентация Microsoft Of26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37321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 лет своей жизни  живописец отдал знаменитой и грандиозной по размерам (5,40х7,50 м) картине </a:t>
            </a:r>
          </a:p>
          <a:p>
            <a:r>
              <a:rPr lang="ru-RU" sz="32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"Явление Христа народу" </a:t>
            </a:r>
            <a:endParaRPr lang="ru-RU" sz="3200" b="1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k6_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8640960" cy="5220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Презентация Microsoft Of26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6_preview.jpg"/>
          <p:cNvPicPr>
            <a:picLocks noChangeAspect="1"/>
          </p:cNvPicPr>
          <p:nvPr/>
        </p:nvPicPr>
        <p:blipFill>
          <a:blip r:embed="rId3" cstate="print"/>
          <a:srcRect l="455" t="-399" r="47638" b="-754"/>
          <a:stretch>
            <a:fillRect/>
          </a:stretch>
        </p:blipFill>
        <p:spPr>
          <a:xfrm>
            <a:off x="251520" y="260648"/>
            <a:ext cx="4176464" cy="64197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99992" y="0"/>
            <a:ext cx="42839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Сюжет взят из 1-й главы Евангелия от Иоанна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Интересны композиция картины и запечатленное на ней действо. Левую половину картины занимает группа апостолов, возглавляемая Иоанном Крестителем, который указывает на шествующего вдали Христа-Мессию, предсказанного в библейских пророчествах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Презентация Microsoft Of26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6_preview.jpg"/>
          <p:cNvPicPr>
            <a:picLocks noChangeAspect="1"/>
          </p:cNvPicPr>
          <p:nvPr/>
        </p:nvPicPr>
        <p:blipFill>
          <a:blip r:embed="rId3" cstate="print"/>
          <a:srcRect l="45275" t="1176"/>
          <a:stretch>
            <a:fillRect/>
          </a:stretch>
        </p:blipFill>
        <p:spPr>
          <a:xfrm>
            <a:off x="4716016" y="254665"/>
            <a:ext cx="4297046" cy="6370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26064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Этой группе противостоит толпа фарисеев. Между этими двумя полюсами - вереница людей, символизирующая разные сословные группы с разной реакцией на происходящее. 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Презентация Microsoft Of26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1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6_preview.jpg"/>
          <p:cNvPicPr>
            <a:picLocks noChangeAspect="1"/>
          </p:cNvPicPr>
          <p:nvPr/>
        </p:nvPicPr>
        <p:blipFill>
          <a:blip r:embed="rId2" cstate="print"/>
          <a:srcRect l="38188" t="-399" r="15744" b="40550"/>
          <a:stretch>
            <a:fillRect/>
          </a:stretch>
        </p:blipFill>
        <p:spPr>
          <a:xfrm>
            <a:off x="251520" y="1844824"/>
            <a:ext cx="3240360" cy="4104456"/>
          </a:xfrm>
          <a:prstGeom prst="ellipse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63888" y="0"/>
            <a:ext cx="53640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Христос изображен один в центре картины,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освещенном холме, и люди смотрят на него снизу вверх с надеждой.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Фигура Христа невелика по размерам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но она фактически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является главной в картине.</a:t>
            </a:r>
          </a:p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Интересная деталь - шаг Христа направлен к группе грешников в лице фарисеев - намек на слова Евангелия: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"Я пришел не праведников, а грешников призвать к покаянию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endParaRPr lang="ru-RU" sz="2400" b="1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672</Words>
  <Application>Microsoft Office PowerPoint</Application>
  <PresentationFormat>Экран (4:3)</PresentationFormat>
  <Paragraphs>31</Paragraphs>
  <Slides>15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67</cp:revision>
  <dcterms:modified xsi:type="dcterms:W3CDTF">2016-12-14T11:09:12Z</dcterms:modified>
</cp:coreProperties>
</file>