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E0B271-35DE-4712-A320-1D3B89714567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etvoraonline.ru/tvorchestvo/vesennie-podelki/korablik-iz-spichechnyh-korobkov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voraonline.ru/_mod_files/ce_images/podelki_malchiki/podelki2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2663825" cy="358584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+mn-lt"/>
              </a:rPr>
              <a:t>Презентация к уроку технологии  в 3 классе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по теме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«Кораблик из спичечных коробков»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429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материала: </a:t>
            </a:r>
          </a:p>
          <a:p>
            <a:pPr algn="r">
              <a:spcBef>
                <a:spcPct val="0"/>
              </a:spcBef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Мерзлютина Ирина Александровна, </a:t>
            </a:r>
          </a:p>
          <a:p>
            <a:pPr algn="r">
              <a:spcBef>
                <a:spcPct val="0"/>
              </a:spcBef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 высшей квалификационной категории, </a:t>
            </a:r>
          </a:p>
          <a:p>
            <a:pPr algn="r">
              <a:spcBef>
                <a:spcPct val="0"/>
              </a:spcBef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«Прогимназия № 2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г.Воронежа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>
              <a:spcBef>
                <a:spcPct val="0"/>
              </a:spcBef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Воронежской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6021288"/>
            <a:ext cx="23129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г. Воронеж, 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000" dirty="0" smtClean="0"/>
              <a:t>10. </a:t>
            </a:r>
            <a:r>
              <a:rPr lang="ru-RU" sz="3200" dirty="0"/>
              <a:t>Продеваем паруса и приклеиваем флажок - он не даёт парусам соскакивать с мачты. Кораблик готов.</a:t>
            </a:r>
            <a:endParaRPr lang="ru-RU" sz="3000" dirty="0"/>
          </a:p>
        </p:txBody>
      </p:sp>
      <p:pic>
        <p:nvPicPr>
          <p:cNvPr id="21506" name="Picture 2" descr="http://detvoraonline.ru/_mod_files/ce_images/podelki_malchiki/podelki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2990458" cy="3994399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detvoraonline.ru/_mod_files/ce_images/podelki_malchiki/podelki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2949264" cy="396044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20486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материалам детского интернет портала «Детвора онлайн»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36912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http://detvoraonline.ru/tvorchestvo/vesennie-podelki/korablik-iz-spichechnyh-korobkov/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Нам потребуется:</a:t>
            </a:r>
            <a:endParaRPr lang="ru-RU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204864"/>
            <a:ext cx="6552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Спичечные коробки – 3 штуки.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Цветная бумага.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Цветной картон.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Лист белой бумаги формата А4.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Клей.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Ножницы.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voraonline.ru/_mod_files/ce_images/podelki_malchiki/podelki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616624" cy="4172351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3200" dirty="0"/>
              <a:t>Берём три спичечных коробка и склеиваем между собой следующим образом (смотрите фото).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etvoraonline.ru/_mod_files/ce_images/podelki_malchiki/podelki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96744" cy="499386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 smtClean="0"/>
              <a:t>2.  Отрезаем </a:t>
            </a:r>
            <a:r>
              <a:rPr lang="ru-RU" sz="3200" dirty="0"/>
              <a:t>полоску по ширине коробка по длинной стороне.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332656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200" dirty="0" smtClean="0"/>
              <a:t>3. </a:t>
            </a:r>
            <a:r>
              <a:rPr lang="ru-RU" sz="3200" dirty="0"/>
              <a:t>Обклеиваем коробочки бумажной полоской как на фото.</a:t>
            </a:r>
          </a:p>
        </p:txBody>
      </p:sp>
      <p:pic>
        <p:nvPicPr>
          <p:cNvPr id="16386" name="Picture 2" descr="http://detvoraonline.ru/_mod_files/ce_images/podelki_malchiki/podelki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336704" cy="473891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000" dirty="0" smtClean="0"/>
              <a:t>4. </a:t>
            </a:r>
            <a:r>
              <a:rPr lang="ru-RU" sz="3000" dirty="0"/>
              <a:t>Затем отрезаем от листа картона полоску шириной 1-1,5 см (по длинной стороне). Складываем пополам.</a:t>
            </a:r>
          </a:p>
        </p:txBody>
      </p:sp>
      <p:pic>
        <p:nvPicPr>
          <p:cNvPr id="17410" name="Picture 2" descr="http://detvoraonline.ru/_mod_files/ce_images/podelki_malchiki/podelki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64585"/>
            <a:ext cx="6480720" cy="4832767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000" dirty="0" smtClean="0"/>
              <a:t>6-7. </a:t>
            </a:r>
            <a:r>
              <a:rPr lang="ru-RU" sz="3200" dirty="0"/>
              <a:t>Приклеиваем к коробочкам, формируя нос корабля. Обрисовываем контуры на листе картона - получается дно. </a:t>
            </a:r>
            <a:endParaRPr lang="ru-RU" sz="3000" dirty="0"/>
          </a:p>
        </p:txBody>
      </p:sp>
      <p:pic>
        <p:nvPicPr>
          <p:cNvPr id="18434" name="Picture 2" descr="http://detvoraonline.ru/_mod_files/ce_images/podelki_malchiki/podelki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3833124" cy="288032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detvoraonline.ru/_mod_files/ce_images/podelki_malchiki/podelki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803820" cy="2855591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000" dirty="0" smtClean="0"/>
              <a:t>8. </a:t>
            </a:r>
            <a:r>
              <a:rPr lang="ru-RU" sz="3200" dirty="0"/>
              <a:t>Теперь делаем мачту. Берём четверть формата А4 и по диагонали плотно скручиваем. Получаем мачту. </a:t>
            </a:r>
            <a:endParaRPr lang="ru-RU" sz="3000" dirty="0"/>
          </a:p>
        </p:txBody>
      </p:sp>
      <p:pic>
        <p:nvPicPr>
          <p:cNvPr id="19458" name="Picture 2" descr="http://detvoraonline.ru/_mod_files/ce_images/podelki_malchiki/podelki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803820" cy="2855591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detvoraonline.ru/_mod_files/ce_images/podelki_malchiki/podelki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3811075" cy="287464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000" dirty="0" smtClean="0"/>
              <a:t>9. </a:t>
            </a:r>
            <a:r>
              <a:rPr lang="ru-RU" sz="3200" dirty="0"/>
              <a:t>В верхней части корабля делаем отверстие. Обильно смазать клеем ПВА отверстие и вставить мачту. Далее делаем паруса и флажок</a:t>
            </a:r>
            <a:r>
              <a:rPr lang="ru-RU" sz="3200" dirty="0" smtClean="0"/>
              <a:t>.</a:t>
            </a:r>
            <a:r>
              <a:rPr lang="ru-RU" sz="3200" dirty="0"/>
              <a:t> Дыроколом сделайте отверстия.</a:t>
            </a:r>
            <a:endParaRPr lang="ru-RU" sz="3000" dirty="0"/>
          </a:p>
        </p:txBody>
      </p:sp>
      <p:pic>
        <p:nvPicPr>
          <p:cNvPr id="20482" name="Picture 2" descr="http://detvoraonline.ru/_mod_files/ce_images/podelki_malchiki/podelki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5"/>
            <a:ext cx="4176464" cy="315510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detvoraonline.ru/_mod_files/ce_images/podelki_malchiki/podelki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172" y="2924944"/>
            <a:ext cx="4236607" cy="316835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858e98bee4cd36e44f1db16cbd2d7958f0e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216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к уроку технологии  в 3 классе по теме  «Кораблик из спичечных коробков»  </vt:lpstr>
      <vt:lpstr>Нам потребуется: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Кораблик из спичечных коробков</dc:title>
  <dc:creator>Admin</dc:creator>
  <cp:lastModifiedBy>Admin</cp:lastModifiedBy>
  <cp:revision>9</cp:revision>
  <dcterms:created xsi:type="dcterms:W3CDTF">2015-01-27T18:37:40Z</dcterms:created>
  <dcterms:modified xsi:type="dcterms:W3CDTF">2016-12-17T18:35:26Z</dcterms:modified>
</cp:coreProperties>
</file>