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7" r:id="rId5"/>
    <p:sldId id="259" r:id="rId6"/>
    <p:sldId id="261" r:id="rId7"/>
    <p:sldId id="262" r:id="rId8"/>
    <p:sldId id="263" r:id="rId9"/>
    <p:sldId id="266" r:id="rId10"/>
    <p:sldId id="267" r:id="rId11"/>
    <p:sldId id="265" r:id="rId12"/>
    <p:sldId id="264" r:id="rId13"/>
    <p:sldId id="271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03" autoAdjust="0"/>
    <p:restoredTop sz="86323" autoAdjust="0"/>
  </p:normalViewPr>
  <p:slideViewPr>
    <p:cSldViewPr>
      <p:cViewPr varScale="1">
        <p:scale>
          <a:sx n="64" d="100"/>
          <a:sy n="64" d="100"/>
        </p:scale>
        <p:origin x="-9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hyperlink" Target="http://novogodje.ru/pozdravleniya-v-stixax-na-god-petuxa-2017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legal/fotki_termsofus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2872" y="548680"/>
            <a:ext cx="8226932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Поздравительные куплеты </a:t>
            </a:r>
            <a:endParaRPr lang="ru-RU" sz="4000" b="1" dirty="0">
              <a:ln w="1143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330" y="4220752"/>
            <a:ext cx="8856685" cy="23698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6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Союза</a:t>
            </a: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Республики</a:t>
            </a:r>
            <a:endParaRPr lang="en-US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endParaRPr lang="ru-RU" sz="16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72" y="1601763"/>
            <a:ext cx="8838828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Коллекция </a:t>
            </a:r>
          </a:p>
          <a:p>
            <a:pPr algn="r"/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поздравительных стихов </a:t>
            </a:r>
          </a:p>
          <a:p>
            <a:pPr algn="r"/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год Петуха </a:t>
            </a:r>
          </a:p>
          <a:p>
            <a:pPr algn="r"/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формате </a:t>
            </a:r>
          </a:p>
          <a:p>
            <a:pPr algn="r"/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интерактивной </a:t>
            </a:r>
          </a:p>
          <a:p>
            <a:pPr algn="r"/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</a:t>
            </a:r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икторины </a:t>
            </a:r>
          </a:p>
          <a:p>
            <a:pPr algn="r"/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для учащихся 7-11 классов</a:t>
            </a:r>
            <a:endParaRPr lang="ru-RU" sz="20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074" name="Picture 2" descr="Картинки по запросу год петух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1583505"/>
            <a:ext cx="6205288" cy="527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4411" y="2568803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Желаю Петуху под Новый год –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Пусть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жизнь твою все лучшее войдет,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пусть всегда сопутствует успех,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будет в жизни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никаких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помех!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Пускай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 будет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грусти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никогда,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Любая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исполняется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мечта!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Совсем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ты не грусти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бед не знай,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пусть </a:t>
            </a: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льется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через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край!.</a:t>
            </a:r>
            <a:endParaRPr lang="en-US" sz="2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84168" y="5229200"/>
            <a:ext cx="201622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удача</a:t>
            </a:r>
            <a:endParaRPr lang="en-US" b="1" kern="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772816"/>
            <a:ext cx="4866005" cy="5078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4411" y="2568803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Скоро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Огненный Петух будет нас будить.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его законам нам всем придётся жить. Разукрасит нашу жизнь в яркие цвета</a:t>
            </a: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у каждого из нас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сбудется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мечта.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Я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желаю в этот год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радости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тебе.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Пусть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всё будет хорошо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тебя в судьбе.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Пусть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 утра «Ку-ка-ре-ку!»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дарит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много сил,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Чтобы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каждый новый </a:t>
            </a: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твой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прекрасным был!.</a:t>
            </a:r>
            <a:endParaRPr lang="en-US" sz="2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920540" y="5229200"/>
            <a:ext cx="201622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д</a:t>
            </a:r>
            <a:r>
              <a:rPr lang="ru-RU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ень </a:t>
            </a:r>
            <a:endParaRPr lang="en-US" b="1" kern="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3" y="2237503"/>
            <a:ext cx="4836074" cy="4836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9 (550x576, 483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3" y="2060848"/>
            <a:ext cx="523875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4411" y="292494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Наконец он главный в Петушиный год!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свои порядки быстро наведет.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Но, увы, трудиться надо круглый год,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Чтобы благ добиться,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жизненных высот.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Мы тебе желаем,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пусть _________ придет,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Чтоб незабываем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был весь Новый год.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Станет в жизни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важным Петушиный год.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Пусть в году грядущем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всем нам повезет!.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940152" y="3209076"/>
            <a:ext cx="201622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успех</a:t>
            </a:r>
            <a:endParaRPr lang="en-US" b="1" kern="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86950" y="134076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Под звонкий крик «Кукареку!»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Наступит Новый год,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Удачу, радость и задор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Он в дом ваш принесёт!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Все беды, неудачи все,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Пришпорит наш Петух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разнесёт в один момент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Их все и в прах и в _______!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786257" y="3356992"/>
            <a:ext cx="201622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пух</a:t>
            </a:r>
            <a:endParaRPr lang="en-US" b="1" kern="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35"/>
          <a:stretch/>
        </p:blipFill>
        <p:spPr bwMode="auto">
          <a:xfrm>
            <a:off x="2483769" y="2277440"/>
            <a:ext cx="6637424" cy="437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90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4461"/>
            <a:ext cx="6308873" cy="630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44824"/>
            <a:ext cx="7992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/>
              </a:rPr>
              <a:t> </a:t>
            </a:r>
          </a:p>
          <a:p>
            <a:r>
              <a:rPr lang="ru-RU" dirty="0" smtClean="0"/>
              <a:t>Источник:</a:t>
            </a:r>
          </a:p>
          <a:p>
            <a:r>
              <a:rPr lang="ru-RU" dirty="0" smtClean="0"/>
              <a:t>Поздравления </a:t>
            </a:r>
            <a:r>
              <a:rPr lang="ru-RU" dirty="0"/>
              <a:t>в стихах на год </a:t>
            </a:r>
            <a:r>
              <a:rPr lang="ru-RU" dirty="0" smtClean="0"/>
              <a:t>2017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novogodje.ru/pozdravleniya-v-stixax-na-god-petuxa-2017.html</a:t>
            </a:r>
            <a:r>
              <a:rPr lang="ru-RU" dirty="0" smtClean="0"/>
              <a:t> </a:t>
            </a:r>
          </a:p>
          <a:p>
            <a:r>
              <a:rPr lang="ru-RU" dirty="0" smtClean="0"/>
              <a:t>Изображения для слайдов </a:t>
            </a:r>
            <a:r>
              <a:rPr lang="ru-RU" dirty="0"/>
              <a:t>взяты на сайте    </a:t>
            </a:r>
            <a:r>
              <a:rPr lang="ru-RU" dirty="0">
                <a:hlinkClick r:id="rId3"/>
              </a:rPr>
              <a:t>http://</a:t>
            </a:r>
            <a:r>
              <a:rPr lang="ru-RU" dirty="0" smtClean="0">
                <a:hlinkClick r:id="rId3"/>
              </a:rPr>
              <a:t>yandex.ru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Условия использования сайта </a:t>
            </a:r>
            <a:r>
              <a:rPr lang="ru-RU" dirty="0">
                <a:hlinkClick r:id="rId4"/>
              </a:rPr>
              <a:t>https://yandex.ru/legal/fotki_termsofuse</a:t>
            </a:r>
            <a:r>
              <a:rPr lang="ru-RU" dirty="0" smtClean="0">
                <a:hlinkClick r:id="rId4"/>
              </a:rPr>
              <a:t>/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0" y="-17633"/>
            <a:ext cx="9098756" cy="639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6 (655x460, 492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25" y="2326336"/>
            <a:ext cx="5967043" cy="419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4411" y="2568803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Год Петуха наставший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Пусть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кукарекнет нам.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Мы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ищем двери наши,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Пути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 своим мечтам.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смело мы желаем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Успехов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доброты.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пусть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побеждает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нему пути </a:t>
            </a: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просты!</a:t>
            </a:r>
            <a:endParaRPr lang="en-US" sz="2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84168" y="4280003"/>
            <a:ext cx="201622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Добро</a:t>
            </a:r>
            <a:endParaRPr lang="en-US" b="1" kern="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41246" y="262022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Новый год наш Петуха,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Будет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встречен на «ура»,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Ведь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мы птицу эту любим,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Нравиться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он очень людям!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Счастье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он нам принесет,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этот снежный Новый год!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Я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же вам желаю всем,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Разрешения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проблем,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Чтобы ____________ по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зерну,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Вы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собрали наяву</a:t>
            </a: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!</a:t>
            </a:r>
            <a:endParaRPr lang="en-US" sz="2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64088" y="4653136"/>
            <a:ext cx="201622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радость</a:t>
            </a:r>
            <a:endParaRPr lang="en-US" b="1" kern="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2" y="1341215"/>
            <a:ext cx="4635004" cy="551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00000000000_000000000251ff  (575x482, 396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060848"/>
            <a:ext cx="5476875" cy="45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8761" y="234888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Мы рады праздновать, ха-ха,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Начало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Года Петуха!-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Чтоб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свет во взгляде не потух,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Ку-ка-ре-ку!» — кричит Петух!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Желаем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всем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клевать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зерно –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Со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счастьем было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чтоб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оно,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уютом,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творческим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трудом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Чтоб ________ ,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добро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входили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дом!.</a:t>
            </a:r>
            <a:endParaRPr lang="en-US" sz="2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289801" y="4725144"/>
            <a:ext cx="201622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мир</a:t>
            </a:r>
            <a:endParaRPr lang="en-US" b="1" kern="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5 (525x524, 473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" y="1700808"/>
            <a:ext cx="5000625" cy="49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2518" y="2492896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году Петуха желаю статным быть,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доме, о семье не позабыть!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Свои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дела в порядок привести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веселой песней время провести!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Быть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мудрым,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все ________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свои решая,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Жизнь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провести</a:t>
            </a: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забот и бед не зная</a:t>
            </a: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!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Успешным,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первым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быть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во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всех делах</a:t>
            </a: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преуспеть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во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многих областях!.</a:t>
            </a:r>
            <a:endParaRPr lang="en-US" sz="2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508104" y="2329314"/>
            <a:ext cx="201622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дела</a:t>
            </a:r>
            <a:endParaRPr lang="en-US" b="1" kern="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7 (566x461, 410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916832"/>
            <a:ext cx="5391150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4411" y="2568803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году Петуха тебе я желаю: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Блестящих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перьев, острых шпор,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Чтоб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 работе уважали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 вступали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тобой в спор!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Будь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ярким,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смелым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ты годами,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Но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меру знай во всём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Тогда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исполнятся __________,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Во </a:t>
            </a: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всём,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чего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так ждём!.</a:t>
            </a:r>
            <a:endParaRPr lang="en-US" sz="2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106166" y="4509120"/>
            <a:ext cx="201622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мечты</a:t>
            </a:r>
            <a:endParaRPr lang="en-US" b="1" kern="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2 (350x627, 345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620688"/>
            <a:ext cx="3333750" cy="597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9634" y="256490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Летит стремясь, расправив крылья,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Любимый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праздник — Новый год,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Петух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подарит нам </a:t>
            </a: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изобилия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Счастью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радости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бесчислен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будет счёт</a:t>
            </a: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главное надеяться и верить,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Всё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так и </a:t>
            </a: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будет,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уверяю я,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Новый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год откроет свои </a:t>
            </a: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__________,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Я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поздравляю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праздником тебя! </a:t>
            </a:r>
            <a:endParaRPr lang="en-US" sz="2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127776" y="4365104"/>
            <a:ext cx="201622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двери</a:t>
            </a:r>
            <a:endParaRPr lang="en-US" b="1" kern="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4411" y="2852936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Есть сказка мудрая в народе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ней петушок есть золотой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снова праздник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нам приходит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предновогодней суетой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Пусть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новый год,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как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старой сказке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Добро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пребудет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каждый дом!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Ведь ___________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года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напрасно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Зовется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красным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петухом</a:t>
            </a: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!</a:t>
            </a:r>
            <a:endParaRPr lang="en-US" sz="2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156176" y="4581128"/>
            <a:ext cx="201622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символ</a:t>
            </a:r>
            <a:endParaRPr lang="en-US" b="1" kern="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790150"/>
            <a:ext cx="5658402" cy="5002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640</Words>
  <Application>Microsoft Office PowerPoint</Application>
  <PresentationFormat>Экран (4:3)</PresentationFormat>
  <Paragraphs>159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26</cp:revision>
  <dcterms:created xsi:type="dcterms:W3CDTF">2016-01-10T12:56:23Z</dcterms:created>
  <dcterms:modified xsi:type="dcterms:W3CDTF">2016-12-18T17:34:01Z</dcterms:modified>
</cp:coreProperties>
</file>